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1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2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2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2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5.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27.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8.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9.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0.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1.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32.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3.xml" ContentType="application/vnd.openxmlformats-officedocument.presentationml.notesSlide+xml"/>
  <Override PartName="/ppt/theme/themeOverride1.xml" ContentType="application/vnd.openxmlformats-officedocument.themeOverr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34.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5.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60" r:id="rId2"/>
    <p:sldId id="305" r:id="rId3"/>
    <p:sldId id="306" r:id="rId4"/>
    <p:sldId id="267" r:id="rId5"/>
    <p:sldId id="307" r:id="rId6"/>
    <p:sldId id="308" r:id="rId7"/>
    <p:sldId id="309" r:id="rId8"/>
    <p:sldId id="392" r:id="rId9"/>
    <p:sldId id="393" r:id="rId10"/>
    <p:sldId id="394" r:id="rId11"/>
    <p:sldId id="395" r:id="rId12"/>
    <p:sldId id="396" r:id="rId13"/>
    <p:sldId id="397" r:id="rId14"/>
    <p:sldId id="398" r:id="rId15"/>
    <p:sldId id="399" r:id="rId16"/>
    <p:sldId id="362" r:id="rId17"/>
    <p:sldId id="363" r:id="rId18"/>
    <p:sldId id="364" r:id="rId19"/>
    <p:sldId id="365" r:id="rId20"/>
    <p:sldId id="391" r:id="rId21"/>
    <p:sldId id="370" r:id="rId22"/>
    <p:sldId id="367" r:id="rId23"/>
    <p:sldId id="369" r:id="rId24"/>
    <p:sldId id="371" r:id="rId25"/>
    <p:sldId id="372" r:id="rId26"/>
    <p:sldId id="379" r:id="rId27"/>
    <p:sldId id="368" r:id="rId28"/>
    <p:sldId id="356" r:id="rId29"/>
    <p:sldId id="357" r:id="rId30"/>
    <p:sldId id="389" r:id="rId31"/>
    <p:sldId id="390" r:id="rId32"/>
    <p:sldId id="400" r:id="rId33"/>
    <p:sldId id="331" r:id="rId34"/>
    <p:sldId id="383" r:id="rId35"/>
    <p:sldId id="384" r:id="rId36"/>
    <p:sldId id="402" r:id="rId37"/>
    <p:sldId id="349" r:id="rId38"/>
    <p:sldId id="385" r:id="rId39"/>
    <p:sldId id="386" r:id="rId40"/>
    <p:sldId id="401" r:id="rId41"/>
    <p:sldId id="333" r:id="rId42"/>
    <p:sldId id="403" r:id="rId43"/>
    <p:sldId id="334" r:id="rId44"/>
    <p:sldId id="404" r:id="rId45"/>
    <p:sldId id="335" r:id="rId46"/>
    <p:sldId id="336" r:id="rId47"/>
    <p:sldId id="337" r:id="rId48"/>
    <p:sldId id="387" r:id="rId49"/>
    <p:sldId id="388" r:id="rId50"/>
    <p:sldId id="285" r:id="rId51"/>
  </p:sldIdLst>
  <p:sldSz cx="12192000" cy="6858000"/>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08"/>
    <a:srgbClr val="000000"/>
    <a:srgbClr val="5D6063"/>
    <a:srgbClr val="6D6D6D"/>
    <a:srgbClr val="6C6F7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85" autoAdjust="0"/>
    <p:restoredTop sz="92043" autoAdjust="0"/>
  </p:normalViewPr>
  <p:slideViewPr>
    <p:cSldViewPr snapToGrid="0">
      <p:cViewPr varScale="1">
        <p:scale>
          <a:sx n="88" d="100"/>
          <a:sy n="88" d="100"/>
        </p:scale>
        <p:origin x="30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52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8BAF574-9E5E-4479-A694-7B0504769AE1}" type="datetimeFigureOut">
              <a:rPr lang="zh-CN" altLang="en-US" smtClean="0"/>
              <a:t>2016/12/20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CN" altLang="en-US" dirty="0"/>
              <a:t>模板来自于 </a:t>
            </a:r>
            <a:r>
              <a:rPr lang="en-US" altLang="zh-CN" dirty="0"/>
              <a:t>http://docer.mysoeasy.com</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8F04A-84B0-4E5D-A1A7-EE43D6EF2A66}" type="slidenum">
              <a:rPr lang="zh-CN" altLang="en-US" smtClean="0"/>
              <a:t>‹#›</a:t>
            </a:fld>
            <a:endParaRPr lang="zh-CN" altLang="en-US"/>
          </a:p>
        </p:txBody>
      </p:sp>
    </p:spTree>
    <p:extLst>
      <p:ext uri="{BB962C8B-B14F-4D97-AF65-F5344CB8AC3E}">
        <p14:creationId xmlns:p14="http://schemas.microsoft.com/office/powerpoint/2010/main" val="617835397"/>
      </p:ext>
    </p:extLst>
  </p:cSld>
  <p:clrMap bg1="lt1" tx1="dk1" bg2="lt2" tx2="dk2" accent1="accent1" accent2="accent2" accent3="accent3" accent4="accent4" accent5="accent5" accent6="accent6" hlink="hlink" folHlink="folHlink"/>
  <p:notesStyle>
    <a:lvl1pPr marL="0" indent="0" algn="l" defTabSz="1218565" rtl="0" eaLnBrk="1" latinLnBrk="0" hangingPunct="1">
      <a:buFont typeface="Arial" panose="020B0604020202020204" pitchFamily="34" charset="0"/>
      <a:buNone/>
      <a:defRPr sz="1865" kern="1200" baseline="0">
        <a:solidFill>
          <a:srgbClr val="FF0000"/>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14</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15</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24</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25</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30</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31</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32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38</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39</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40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48</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4213" y="1141413"/>
            <a:ext cx="5486400" cy="3086100"/>
          </a:xfrm>
          <a:noFill/>
          <a:ln>
            <a:solidFill>
              <a:srgbClr val="000000"/>
            </a:solidFill>
            <a:bevel/>
          </a:ln>
        </p:spPr>
      </p:sp>
      <p:sp>
        <p:nvSpPr>
          <p:cNvPr id="45059" name="备注占位符 2"/>
          <p:cNvSpPr>
            <a:spLocks noGrp="1" noChangeArrowheads="1"/>
          </p:cNvSpPr>
          <p:nvPr>
            <p:ph type="body" idx="1"/>
          </p:nvPr>
        </p:nvSpPr>
        <p:spPr>
          <a:xfrm>
            <a:off x="684213" y="4398963"/>
            <a:ext cx="5486400" cy="3600450"/>
          </a:xfrm>
          <a:noFill/>
        </p:spPr>
        <p:txBody>
          <a:bodyPr anchor="t"/>
          <a:lstStyle/>
          <a:p>
            <a:pPr>
              <a:spcBef>
                <a:spcPct val="0"/>
              </a:spcBef>
            </a:pPr>
            <a:endParaRPr lang="zh-CN" altLang="en-US"/>
          </a:p>
        </p:txBody>
      </p:sp>
      <p:sp>
        <p:nvSpPr>
          <p:cNvPr id="45060"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4B88BD48-CF4E-418F-B809-86B9F0720412}" type="slidenum">
              <a:rPr lang="zh-CN" altLang="en-US" sz="1200">
                <a:latin typeface="Calibri" panose="020F0502020204030204" pitchFamily="34" charset="0"/>
                <a:ea typeface="宋体" panose="02010600030101010101" pitchFamily="2" charset="-122"/>
              </a:rPr>
              <a:t>49</a:t>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noChangeArrowheads="1"/>
          </p:cNvSpPr>
          <p:nvPr>
            <p:ph type="body" idx="1"/>
          </p:nvPr>
        </p:nvSpPr>
        <p:spPr>
          <a:noFill/>
        </p:spPr>
        <p:txBody>
          <a:bodyPr anchor="t"/>
          <a:lstStyle/>
          <a:p>
            <a:pPr>
              <a:spcBef>
                <a:spcPct val="0"/>
              </a:spcBef>
            </a:pPr>
            <a:endParaRPr lang="zh-CN" altLang="en-US"/>
          </a:p>
        </p:txBody>
      </p:sp>
      <p:sp>
        <p:nvSpPr>
          <p:cNvPr id="47108"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r" eaLnBrk="1" hangingPunct="1"/>
            <a:fld id="{8948E217-2B1F-4A5D-950A-F98394FF4411}" type="slidenum">
              <a:rPr lang="zh-CN" altLang="en-US" sz="1200">
                <a:latin typeface="Calibri" panose="020F0502020204030204" pitchFamily="34" charset="0"/>
                <a:ea typeface="宋体" panose="02010600030101010101" pitchFamily="2" charset="-122"/>
              </a:rPr>
              <a:t>50</a:t>
            </a:fld>
            <a:endParaRPr lang="zh-CN" alt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t="8410"/>
          <a:stretch>
            <a:fillRect/>
          </a:stretch>
        </p:blipFill>
        <p:spPr>
          <a:xfrm>
            <a:off x="2491410" y="0"/>
            <a:ext cx="9700591" cy="6858000"/>
          </a:xfrm>
          <a:prstGeom prst="rect">
            <a:avLst/>
          </a:prstGeom>
        </p:spPr>
      </p:pic>
      <p:sp>
        <p:nvSpPr>
          <p:cNvPr id="3" name="KSO_CT2"/>
          <p:cNvSpPr>
            <a:spLocks noGrp="1"/>
          </p:cNvSpPr>
          <p:nvPr>
            <p:ph type="subTitle" idx="1" hasCustomPrompt="1"/>
          </p:nvPr>
        </p:nvSpPr>
        <p:spPr>
          <a:xfrm>
            <a:off x="171609" y="3891098"/>
            <a:ext cx="6850081" cy="467211"/>
          </a:xfrm>
          <a:noFill/>
        </p:spPr>
        <p:txBody>
          <a:bodyPr>
            <a:normAutofit/>
          </a:bodyPr>
          <a:lstStyle>
            <a:lvl1pPr marL="0" indent="0" algn="ctr">
              <a:buNone/>
              <a:defRPr sz="1800">
                <a:solidFill>
                  <a:schemeClr val="accent2">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单击此处添加您的副标题</a:t>
            </a:r>
          </a:p>
        </p:txBody>
      </p:sp>
      <p:sp>
        <p:nvSpPr>
          <p:cNvPr id="7" name="KSO_CT1"/>
          <p:cNvSpPr>
            <a:spLocks noGrp="1"/>
          </p:cNvSpPr>
          <p:nvPr>
            <p:ph type="title" hasCustomPrompt="1"/>
          </p:nvPr>
        </p:nvSpPr>
        <p:spPr>
          <a:xfrm>
            <a:off x="171609" y="2056372"/>
            <a:ext cx="6859855" cy="1720077"/>
          </a:xfrm>
        </p:spPr>
        <p:txBody>
          <a:bodyPr>
            <a:normAutofit/>
          </a:bodyPr>
          <a:lstStyle>
            <a:lvl1pPr algn="ctr">
              <a:defRPr sz="4200">
                <a:solidFill>
                  <a:schemeClr val="accent1">
                    <a:lumMod val="75000"/>
                  </a:schemeClr>
                </a:solidFill>
                <a:effectLst>
                  <a:outerShdw blurRad="63500" dist="101600" dir="11400000" algn="tr" rotWithShape="0">
                    <a:prstClr val="black">
                      <a:alpha val="11000"/>
                    </a:prstClr>
                  </a:outerShdw>
                </a:effectLst>
              </a:defRPr>
            </a:lvl1pPr>
          </a:lstStyle>
          <a:p>
            <a:r>
              <a:rPr lang="zh-CN" altLang="en-US" dirty="0"/>
              <a:t>单击此处添加您的标题文字</a:t>
            </a:r>
          </a:p>
        </p:txBody>
      </p:sp>
      <p:sp>
        <p:nvSpPr>
          <p:cNvPr id="2" name="日期占位符 1"/>
          <p:cNvSpPr>
            <a:spLocks noGrp="1"/>
          </p:cNvSpPr>
          <p:nvPr>
            <p:ph type="dt" sz="half" idx="10"/>
          </p:nvPr>
        </p:nvSpPr>
        <p:spPr/>
        <p:txBody>
          <a:bodyPr/>
          <a:lstStyle/>
          <a:p>
            <a:fld id="{B8FE7691-8AD8-43AB-853C-2A2E61F99596}" type="datetimeFigureOut">
              <a:rPr lang="zh-CN" altLang="en-US" smtClean="0"/>
              <a:t>2016/12/20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A64F10-D2C0-4CBA-8702-3615A4924EE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8FE7691-8AD8-43AB-853C-2A2E61F99596}" type="datetimeFigureOut">
              <a:rPr lang="zh-CN" altLang="en-US" smtClean="0"/>
              <a:t>2016/12/20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A64F10-D2C0-4CBA-8702-3615A4924EE2}" type="slidenum">
              <a:rPr lang="zh-CN" altLang="en-US" smtClean="0"/>
              <a:t>‹#›</a:t>
            </a:fld>
            <a:endParaRPr lang="zh-CN" altLang="en-US"/>
          </a:p>
        </p:txBody>
      </p:sp>
      <p:sp>
        <p:nvSpPr>
          <p:cNvPr id="7" name="内容占位符 6"/>
          <p:cNvSpPr>
            <a:spLocks noGrp="1"/>
          </p:cNvSpPr>
          <p:nvPr>
            <p:ph sz="quarter" idx="13"/>
          </p:nvPr>
        </p:nvSpPr>
        <p:spPr>
          <a:xfrm>
            <a:off x="226219" y="0"/>
            <a:ext cx="11739562" cy="6575425"/>
          </a:xfrm>
        </p:spPr>
        <p:txBody>
          <a:bodyPr/>
          <a:lstStyle>
            <a:lvl1pPr>
              <a:defRPr>
                <a:solidFill>
                  <a:schemeClr val="tx1"/>
                </a:solidFill>
              </a:defRPr>
            </a:lvl1pPr>
            <a:lvl2pPr marL="539750" indent="-179705">
              <a:lnSpc>
                <a:spcPct val="100000"/>
              </a:lnSpc>
              <a:spcAft>
                <a:spcPts val="0"/>
              </a:spcAft>
              <a:buClrTx/>
              <a:buFont typeface="Arial" panose="020B0604020202020204" pitchFamily="34" charset="0"/>
              <a:buChar char="•"/>
              <a:defRPr sz="2000">
                <a:solidFill>
                  <a:schemeClr val="tx1"/>
                </a:solidFill>
              </a:defRPr>
            </a:lvl2pPr>
            <a:lvl3pPr marL="720090">
              <a:defRPr sz="1800">
                <a:solidFill>
                  <a:schemeClr val="tx1"/>
                </a:solidFill>
              </a:defRPr>
            </a:lvl3pPr>
            <a:lvl4pPr marL="899795">
              <a:defRPr sz="1800">
                <a:solidFill>
                  <a:schemeClr val="tx1"/>
                </a:solidFill>
              </a:defRPr>
            </a:lvl4pPr>
            <a:lvl5pPr marL="1080135">
              <a:defRPr sz="180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1036800" y="450000"/>
            <a:ext cx="10576800" cy="699594"/>
          </a:xfrm>
        </p:spPr>
        <p:txBody>
          <a:bodyPr/>
          <a:lstStyle>
            <a:lvl1pPr>
              <a:defRPr>
                <a:solidFill>
                  <a:schemeClr val="accent1"/>
                </a:solidFill>
              </a:defRPr>
            </a:lvl1pPr>
          </a:lstStyle>
          <a:p>
            <a:r>
              <a:rPr lang="zh-CN" altLang="en-US" dirty="0"/>
              <a:t>单击此处编辑母版标题样式</a:t>
            </a:r>
            <a:endParaRPr lang="en-US" dirty="0"/>
          </a:p>
        </p:txBody>
      </p:sp>
      <p:sp>
        <p:nvSpPr>
          <p:cNvPr id="3" name="KSO_BC1"/>
          <p:cNvSpPr>
            <a:spLocks noGrp="1"/>
          </p:cNvSpPr>
          <p:nvPr>
            <p:ph idx="1"/>
          </p:nvPr>
        </p:nvSpPr>
        <p:spPr>
          <a:xfrm>
            <a:off x="1702800" y="1666800"/>
            <a:ext cx="9910800" cy="4564800"/>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B8FE7691-8AD8-43AB-853C-2A2E61F99596}" type="datetimeFigureOut">
              <a:rPr lang="zh-CN" altLang="en-US" smtClean="0"/>
              <a:t>2016/12/20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A64F10-D2C0-4CBA-8702-3615A4924EE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5187950" y="2269864"/>
            <a:ext cx="6925161" cy="770200"/>
          </a:xfrm>
        </p:spPr>
        <p:txBody>
          <a:bodyPr anchor="ctr" anchorCtr="1">
            <a:normAutofit/>
          </a:bodyPr>
          <a:lstStyle>
            <a:lvl1pPr algn="ctr">
              <a:defRPr sz="3600">
                <a:solidFill>
                  <a:schemeClr val="accent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5187949" y="3144043"/>
            <a:ext cx="6925161" cy="485775"/>
          </a:xfrm>
          <a:prstGeom prst="rect">
            <a:avLst/>
          </a:prstGeom>
          <a:noFill/>
          <a:ln>
            <a:noFill/>
          </a:ln>
        </p:spPr>
        <p:txBody>
          <a:bodyPr anchor="ctr">
            <a:normAutofit/>
          </a:bodyPr>
          <a:lstStyle>
            <a:lvl1pPr marL="0" indent="0" algn="ctr">
              <a:buNone/>
              <a:defRPr sz="1800">
                <a:solidFill>
                  <a:schemeClr val="tx2">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单击此处添加您的副标题</a:t>
            </a:r>
            <a:endParaRPr lang="en-US" altLang="zh-CN" dirty="0"/>
          </a:p>
        </p:txBody>
      </p:sp>
      <p:cxnSp>
        <p:nvCxnSpPr>
          <p:cNvPr id="7" name="直接连接符 2"/>
          <p:cNvCxnSpPr>
            <a:cxnSpLocks noChangeShapeType="1"/>
          </p:cNvCxnSpPr>
          <p:nvPr userDrawn="1"/>
        </p:nvCxnSpPr>
        <p:spPr bwMode="auto">
          <a:xfrm>
            <a:off x="5194300" y="3040063"/>
            <a:ext cx="6997700" cy="0"/>
          </a:xfrm>
          <a:prstGeom prst="line">
            <a:avLst/>
          </a:prstGeom>
          <a:noFill/>
          <a:ln w="19050" cmpd="sng">
            <a:solidFill>
              <a:schemeClr val="accent1"/>
            </a:solidFill>
            <a:round/>
          </a:ln>
          <a:extLst>
            <a:ext uri="{909E8E84-426E-40DD-AFC4-6F175D3DCCD1}">
              <a14:hiddenFill xmlns:a14="http://schemas.microsoft.com/office/drawing/2010/main">
                <a:noFill/>
              </a14:hiddenFill>
            </a:ext>
          </a:extLst>
        </p:spPr>
      </p:cxnSp>
      <p:sp>
        <p:nvSpPr>
          <p:cNvPr id="8" name="文本占位符 22"/>
          <p:cNvSpPr>
            <a:spLocks noChangeArrowheads="1"/>
          </p:cNvSpPr>
          <p:nvPr userDrawn="1"/>
        </p:nvSpPr>
        <p:spPr bwMode="auto">
          <a:xfrm>
            <a:off x="3222625" y="1901825"/>
            <a:ext cx="765175" cy="766763"/>
          </a:xfrm>
          <a:prstGeom prst="ellipse">
            <a:avLst/>
          </a:prstGeom>
          <a:solidFill>
            <a:schemeClr val="accent1">
              <a:lumMod val="40000"/>
              <a:lumOff val="60000"/>
              <a:alpha val="85999"/>
            </a:schemeClr>
          </a:solidFill>
          <a:ln>
            <a:noFill/>
          </a:ln>
        </p:spPr>
        <p:txBody>
          <a:bodyPr lIns="0" tIns="0" rIns="0" bIns="0" anchor="ctr"/>
          <a:lstStyle>
            <a:lvl1pPr algn="just">
              <a:lnSpc>
                <a:spcPct val="110000"/>
              </a:lnSpc>
              <a:spcBef>
                <a:spcPts val="1800"/>
              </a:spcBef>
              <a:buClr>
                <a:schemeClr val="accent1"/>
              </a:buClr>
              <a:buSzPct val="80000"/>
              <a:buFont typeface="Wingdings 2" panose="05020102010507070707" pitchFamily="18" charset="2"/>
              <a:buChar char=""/>
              <a:defRPr sz="2000">
                <a:solidFill>
                  <a:srgbClr val="A06A29"/>
                </a:solidFill>
                <a:latin typeface="Arial" panose="020B0604020202020204" pitchFamily="34" charset="0"/>
                <a:ea typeface="微软雅黑" panose="020B0503020204020204" pitchFamily="34" charset="-122"/>
              </a:defRPr>
            </a:lvl1pPr>
            <a:lvl2pPr marL="685800" indent="-228600" algn="just">
              <a:lnSpc>
                <a:spcPct val="130000"/>
              </a:lnSpc>
              <a:spcAft>
                <a:spcPts val="600"/>
              </a:spcAft>
              <a:buClr>
                <a:srgbClr val="FFDF6B"/>
              </a:buClr>
              <a:buFont typeface="幼圆" panose="02010509060101010101" pitchFamily="49" charset="-122"/>
              <a:buChar char=" "/>
              <a:defRPr sz="1600">
                <a:solidFill>
                  <a:srgbClr val="626262"/>
                </a:solidFill>
                <a:latin typeface="幼圆" panose="02010509060101010101" pitchFamily="49" charset="-122"/>
                <a:ea typeface="幼圆" panose="020105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lnSpc>
                <a:spcPct val="90000"/>
              </a:lnSpc>
              <a:spcBef>
                <a:spcPts val="1000"/>
              </a:spcBef>
              <a:buClrTx/>
              <a:buSzTx/>
              <a:buFont typeface="Arial" panose="020B0604020202020204" pitchFamily="34" charset="0"/>
              <a:buNone/>
            </a:pPr>
            <a:r>
              <a:rPr lang="en-US" sz="1800">
                <a:solidFill>
                  <a:schemeClr val="accent1">
                    <a:lumMod val="50000"/>
                  </a:schemeClr>
                </a:solidFill>
                <a:latin typeface="Baskerville Old Face" panose="02020602080505020303" pitchFamily="18" charset="0"/>
                <a:ea typeface="黑体" panose="02010609060101010101" pitchFamily="49" charset="-122"/>
              </a:rPr>
              <a:t>Part</a:t>
            </a:r>
            <a:endParaRPr lang="zh-CN" altLang="en-US" sz="1800">
              <a:solidFill>
                <a:schemeClr val="accent1">
                  <a:lumMod val="50000"/>
                </a:schemeClr>
              </a:solidFill>
              <a:latin typeface="Baskerville Old Face" panose="02020602080505020303" pitchFamily="18" charset="0"/>
              <a:ea typeface="黑体" panose="02010609060101010101" pitchFamily="49" charset="-122"/>
            </a:endParaRPr>
          </a:p>
        </p:txBody>
      </p:sp>
      <p:sp>
        <p:nvSpPr>
          <p:cNvPr id="9" name="任意多边形 4"/>
          <p:cNvSpPr/>
          <p:nvPr userDrawn="1"/>
        </p:nvSpPr>
        <p:spPr bwMode="auto">
          <a:xfrm>
            <a:off x="3422650" y="3048000"/>
            <a:ext cx="1765300" cy="677863"/>
          </a:xfrm>
          <a:custGeom>
            <a:avLst/>
            <a:gdLst>
              <a:gd name="T0" fmla="*/ 1807014 w 1807014"/>
              <a:gd name="T1" fmla="*/ 0 h 693278"/>
              <a:gd name="T2" fmla="*/ 1770122 w 1807014"/>
              <a:gd name="T3" fmla="*/ 118847 h 693278"/>
              <a:gd name="T4" fmla="*/ 903507 w 1807014"/>
              <a:gd name="T5" fmla="*/ 693278 h 693278"/>
              <a:gd name="T6" fmla="*/ 36892 w 1807014"/>
              <a:gd name="T7" fmla="*/ 118847 h 693278"/>
              <a:gd name="T8" fmla="*/ 0 w 1807014"/>
              <a:gd name="T9" fmla="*/ 0 h 693278"/>
            </a:gdLst>
            <a:ahLst/>
            <a:cxnLst>
              <a:cxn ang="0">
                <a:pos x="T0" y="T1"/>
              </a:cxn>
              <a:cxn ang="0">
                <a:pos x="T2" y="T3"/>
              </a:cxn>
              <a:cxn ang="0">
                <a:pos x="T4" y="T5"/>
              </a:cxn>
              <a:cxn ang="0">
                <a:pos x="T6" y="T7"/>
              </a:cxn>
              <a:cxn ang="0">
                <a:pos x="T8" y="T9"/>
              </a:cxn>
            </a:cxnLst>
            <a:rect l="0" t="0" r="r" b="b"/>
            <a:pathLst>
              <a:path w="1807014" h="693278">
                <a:moveTo>
                  <a:pt x="1807014" y="0"/>
                </a:moveTo>
                <a:lnTo>
                  <a:pt x="1770122" y="118847"/>
                </a:lnTo>
                <a:cubicBezTo>
                  <a:pt x="1627342" y="456416"/>
                  <a:pt x="1293086" y="693278"/>
                  <a:pt x="903507" y="693278"/>
                </a:cubicBezTo>
                <a:cubicBezTo>
                  <a:pt x="513929" y="693278"/>
                  <a:pt x="179672" y="456416"/>
                  <a:pt x="36892" y="118847"/>
                </a:cubicBezTo>
                <a:lnTo>
                  <a:pt x="0" y="0"/>
                </a:lnTo>
              </a:path>
            </a:pathLst>
          </a:custGeom>
          <a:noFill/>
          <a:ln w="19050" cap="flat" cmpd="sng">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0" name="直接连接符 5"/>
          <p:cNvCxnSpPr>
            <a:cxnSpLocks noChangeShapeType="1"/>
          </p:cNvCxnSpPr>
          <p:nvPr userDrawn="1"/>
        </p:nvCxnSpPr>
        <p:spPr bwMode="auto">
          <a:xfrm flipV="1">
            <a:off x="0" y="3049588"/>
            <a:ext cx="3432175" cy="25400"/>
          </a:xfrm>
          <a:prstGeom prst="line">
            <a:avLst/>
          </a:prstGeom>
          <a:noFill/>
          <a:ln w="19050" cmpd="sng">
            <a:solidFill>
              <a:schemeClr val="accent1"/>
            </a:solidFill>
            <a:round/>
          </a:ln>
          <a:extLst>
            <a:ext uri="{909E8E84-426E-40DD-AFC4-6F175D3DCCD1}">
              <a14:hiddenFill xmlns:a14="http://schemas.microsoft.com/office/drawing/2010/main">
                <a:noFill/>
              </a14:hiddenFill>
            </a:ext>
          </a:extLst>
        </p:spPr>
      </p:cxnSp>
      <p:sp>
        <p:nvSpPr>
          <p:cNvPr id="11" name="文本占位符 7"/>
          <p:cNvSpPr/>
          <p:nvPr userDrawn="1"/>
        </p:nvSpPr>
        <p:spPr bwMode="auto">
          <a:xfrm>
            <a:off x="3579813" y="2090738"/>
            <a:ext cx="1471612" cy="1471612"/>
          </a:xfrm>
          <a:prstGeom prst="ellipse">
            <a:avLst/>
          </a:prstGeom>
          <a:noFill/>
          <a:ln w="38100" cmpd="sng">
            <a:solidFill>
              <a:schemeClr val="accent1"/>
            </a:solidFill>
            <a:round/>
          </a:ln>
          <a:extLst>
            <a:ext uri="{909E8E84-426E-40DD-AFC4-6F175D3DCCD1}">
              <a14:hiddenFill xmlns:a14="http://schemas.microsoft.com/office/drawing/2010/main">
                <a:solidFill>
                  <a:srgbClr val="FFFFFF"/>
                </a:solidFill>
              </a14:hiddenFill>
            </a:ext>
          </a:extLst>
        </p:spPr>
        <p:txBody>
          <a:bodyPr lIns="0" tIns="0" rIns="0" bIns="0" anchor="ctr"/>
          <a:lstStyle>
            <a:lvl1pPr algn="just">
              <a:lnSpc>
                <a:spcPct val="110000"/>
              </a:lnSpc>
              <a:spcBef>
                <a:spcPts val="1800"/>
              </a:spcBef>
              <a:buClr>
                <a:schemeClr val="accent1"/>
              </a:buClr>
              <a:buSzPct val="80000"/>
              <a:buFont typeface="Wingdings 2" panose="05020102010507070707" pitchFamily="18" charset="2"/>
              <a:buChar char=""/>
              <a:defRPr sz="2000">
                <a:solidFill>
                  <a:srgbClr val="A06A29"/>
                </a:solidFill>
                <a:latin typeface="Arial" panose="020B0604020202020204" pitchFamily="34" charset="0"/>
                <a:ea typeface="微软雅黑" panose="020B0503020204020204" pitchFamily="34" charset="-122"/>
              </a:defRPr>
            </a:lvl1pPr>
            <a:lvl2pPr marL="685800" indent="-228600" algn="just">
              <a:lnSpc>
                <a:spcPct val="130000"/>
              </a:lnSpc>
              <a:spcAft>
                <a:spcPts val="600"/>
              </a:spcAft>
              <a:buClr>
                <a:srgbClr val="FFDF6B"/>
              </a:buClr>
              <a:buFont typeface="幼圆" panose="02010509060101010101" pitchFamily="49" charset="-122"/>
              <a:buChar char=" "/>
              <a:defRPr sz="1600">
                <a:solidFill>
                  <a:srgbClr val="626262"/>
                </a:solidFill>
                <a:latin typeface="幼圆" panose="02010509060101010101" pitchFamily="49" charset="-122"/>
                <a:ea typeface="幼圆" panose="020105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90000"/>
              </a:lnSpc>
              <a:spcBef>
                <a:spcPts val="1000"/>
              </a:spcBef>
              <a:buClrTx/>
              <a:buSzTx/>
              <a:buFont typeface="Arial" panose="020B0604020202020204" pitchFamily="34" charset="0"/>
              <a:buNone/>
            </a:pPr>
            <a:endParaRPr lang="zh-CN" altLang="en-US" sz="7200" i="1" dirty="0">
              <a:solidFill>
                <a:schemeClr val="accent1"/>
              </a:solidFill>
              <a:latin typeface="Baskerville Old Face" panose="02020602080505020303" pitchFamily="18" charset="0"/>
            </a:endParaRPr>
          </a:p>
        </p:txBody>
      </p:sp>
      <p:sp>
        <p:nvSpPr>
          <p:cNvPr id="4" name="日期占位符 3"/>
          <p:cNvSpPr>
            <a:spLocks noGrp="1"/>
          </p:cNvSpPr>
          <p:nvPr>
            <p:ph type="dt" sz="half" idx="10"/>
          </p:nvPr>
        </p:nvSpPr>
        <p:spPr/>
        <p:txBody>
          <a:bodyPr/>
          <a:lstStyle/>
          <a:p>
            <a:fld id="{B8FE7691-8AD8-43AB-853C-2A2E61F99596}" type="datetimeFigureOut">
              <a:rPr lang="zh-CN" altLang="en-US" smtClean="0"/>
              <a:t>2016/12/20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A64F10-D2C0-4CBA-8702-3615A4924EE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a:xfrm>
            <a:off x="673200" y="182435"/>
            <a:ext cx="10591200" cy="699594"/>
          </a:xfrm>
        </p:spPr>
        <p:txBody>
          <a:bodyPr lIns="90000" tIns="46800" rIns="90000" bIns="46800"/>
          <a:lstStyle>
            <a:lvl1pPr>
              <a:defRPr>
                <a:solidFill>
                  <a:schemeClr val="accent1"/>
                </a:solidFill>
              </a:defRPr>
            </a:lvl1pPr>
          </a:lstStyle>
          <a:p>
            <a:r>
              <a:rPr lang="zh-CN" altLang="en-US" dirty="0"/>
              <a:t>单击此处编辑母版标题样式</a:t>
            </a:r>
            <a:endParaRPr lang="en-US" dirty="0"/>
          </a:p>
        </p:txBody>
      </p:sp>
      <p:sp>
        <p:nvSpPr>
          <p:cNvPr id="3" name="KSO_BC1"/>
          <p:cNvSpPr>
            <a:spLocks noGrp="1"/>
          </p:cNvSpPr>
          <p:nvPr>
            <p:ph sz="half" idx="1"/>
          </p:nvPr>
        </p:nvSpPr>
        <p:spPr>
          <a:xfrm>
            <a:off x="673200" y="1252800"/>
            <a:ext cx="10591200" cy="2120400"/>
          </a:xfrm>
        </p:spPr>
        <p:txBody>
          <a:bodyPr anchor="ctr" anchorCtr="0">
            <a:normAutofit/>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KSO_BC2"/>
          <p:cNvSpPr>
            <a:spLocks noGrp="1"/>
          </p:cNvSpPr>
          <p:nvPr>
            <p:ph sz="half" idx="2"/>
          </p:nvPr>
        </p:nvSpPr>
        <p:spPr>
          <a:xfrm>
            <a:off x="673200" y="3970800"/>
            <a:ext cx="10591200" cy="2343600"/>
          </a:xfrm>
        </p:spPr>
        <p:txBody>
          <a:bodyPr anchor="ctr" anchorCtr="0">
            <a:normAutofit/>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B8FE7691-8AD8-43AB-853C-2A2E61F99596}" type="datetimeFigureOut">
              <a:rPr lang="zh-CN" altLang="en-US" smtClean="0"/>
              <a:t>2016/12/20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A64F10-D2C0-4CBA-8702-3615A4924EE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6" y="118532"/>
            <a:ext cx="10515598" cy="717022"/>
          </a:xfrm>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99435" y="1376362"/>
            <a:ext cx="5157787" cy="823912"/>
          </a:xfrm>
        </p:spPr>
        <p:txBody>
          <a:bodyPr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KSO_BC1"/>
          <p:cNvSpPr>
            <a:spLocks noGrp="1"/>
          </p:cNvSpPr>
          <p:nvPr>
            <p:ph sz="half" idx="2"/>
          </p:nvPr>
        </p:nvSpPr>
        <p:spPr>
          <a:xfrm>
            <a:off x="1099435" y="2200274"/>
            <a:ext cx="5157787"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Text Placeholder 4"/>
          <p:cNvSpPr>
            <a:spLocks noGrp="1"/>
          </p:cNvSpPr>
          <p:nvPr>
            <p:ph type="body" sz="quarter" idx="3"/>
          </p:nvPr>
        </p:nvSpPr>
        <p:spPr>
          <a:xfrm>
            <a:off x="6431846" y="1376362"/>
            <a:ext cx="5183188" cy="823912"/>
          </a:xfrm>
        </p:spPr>
        <p:txBody>
          <a:bodyPr anchor="b">
            <a:normAutofit/>
          </a:bodyPr>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KSO_BC2"/>
          <p:cNvSpPr>
            <a:spLocks noGrp="1"/>
          </p:cNvSpPr>
          <p:nvPr>
            <p:ph sz="quarter" idx="4"/>
          </p:nvPr>
        </p:nvSpPr>
        <p:spPr>
          <a:xfrm>
            <a:off x="6431846" y="2200274"/>
            <a:ext cx="5183188"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B8FE7691-8AD8-43AB-853C-2A2E61F99596}" type="datetimeFigureOut">
              <a:rPr lang="zh-CN" altLang="en-US" smtClean="0"/>
              <a:t>2016/12/20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2A64F10-D2C0-4CBA-8702-3615A4924EE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36D2AF4F-F5A6-4E67-9CC6-E601D90B335B}" type="datetimeFigureOut">
              <a:rPr lang="zh-CN" altLang="en-US" smtClean="0"/>
              <a:t>2016/12/20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301FE64-EAE3-448D-9A97-7E2C81DACF21}" type="slidenum">
              <a:rPr lang="zh-CN" altLang="en-US" smtClean="0"/>
              <a:t>‹#›</a:t>
            </a:fld>
            <a:endParaRPr lang="zh-CN" altLang="en-US"/>
          </a:p>
        </p:txBody>
      </p:sp>
      <p:sp>
        <p:nvSpPr>
          <p:cNvPr id="6" name="矩形 2"/>
          <p:cNvSpPr>
            <a:spLocks noChangeArrowheads="1"/>
          </p:cNvSpPr>
          <p:nvPr userDrawn="1"/>
        </p:nvSpPr>
        <p:spPr bwMode="auto">
          <a:xfrm>
            <a:off x="0" y="2609850"/>
            <a:ext cx="12192000" cy="1143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10000"/>
              </a:lnSpc>
              <a:spcBef>
                <a:spcPts val="1800"/>
              </a:spcBef>
              <a:buClr>
                <a:schemeClr val="accent1"/>
              </a:buClr>
              <a:buSzPct val="80000"/>
              <a:buFont typeface="Wingdings 2" panose="05020102010507070707" pitchFamily="18" charset="2"/>
              <a:buChar char=""/>
              <a:defRPr sz="2000">
                <a:solidFill>
                  <a:srgbClr val="A06A29"/>
                </a:solidFill>
                <a:latin typeface="Arial" panose="020B0604020202020204" pitchFamily="34" charset="0"/>
                <a:ea typeface="微软雅黑" panose="020B0503020204020204" pitchFamily="34" charset="-122"/>
              </a:defRPr>
            </a:lvl1pPr>
            <a:lvl2pPr marL="742950" indent="-285750" algn="just">
              <a:lnSpc>
                <a:spcPct val="130000"/>
              </a:lnSpc>
              <a:spcAft>
                <a:spcPts val="600"/>
              </a:spcAft>
              <a:buClr>
                <a:srgbClr val="FFDF6B"/>
              </a:buClr>
              <a:buFont typeface="幼圆" panose="02010509060101010101" pitchFamily="49" charset="-122"/>
              <a:buChar char=" "/>
              <a:defRPr sz="1600">
                <a:solidFill>
                  <a:srgbClr val="626262"/>
                </a:solidFill>
                <a:latin typeface="幼圆" panose="02010509060101010101" pitchFamily="49" charset="-122"/>
                <a:ea typeface="幼圆" panose="020105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spcBef>
                <a:spcPct val="0"/>
              </a:spcBef>
              <a:buClrTx/>
              <a:buSzTx/>
              <a:buFont typeface="Arial" panose="020B0604020202020204" pitchFamily="34" charset="0"/>
              <a:buNone/>
            </a:pPr>
            <a:endParaRPr lang="zh-CN" altLang="zh-CN" sz="1800">
              <a:solidFill>
                <a:srgbClr val="FFFFFF"/>
              </a:solidFill>
              <a:latin typeface="Arial Narrow" panose="020B0606020202030204" pitchFamily="34" charset="0"/>
            </a:endParaRPr>
          </a:p>
        </p:txBody>
      </p:sp>
      <p:sp>
        <p:nvSpPr>
          <p:cNvPr id="2" name="标题 1"/>
          <p:cNvSpPr>
            <a:spLocks noGrp="1"/>
          </p:cNvSpPr>
          <p:nvPr>
            <p:ph type="title" hasCustomPrompt="1"/>
          </p:nvPr>
        </p:nvSpPr>
        <p:spPr>
          <a:xfrm>
            <a:off x="3378200" y="2793726"/>
            <a:ext cx="5435600" cy="775248"/>
          </a:xfrm>
        </p:spPr>
        <p:txBody>
          <a:bodyPr>
            <a:noAutofit/>
          </a:bodyPr>
          <a:lstStyle>
            <a:lvl1pPr algn="ctr">
              <a:defRPr sz="5400">
                <a:solidFill>
                  <a:schemeClr val="bg1"/>
                </a:solidFill>
              </a:defRPr>
            </a:lvl1pPr>
          </a:lstStyle>
          <a:p>
            <a:r>
              <a:rPr lang="zh-CN" altLang="en-US" dirty="0"/>
              <a:t>编辑标题样式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FE7691-8AD8-43AB-853C-2A2E61F99596}" type="datetimeFigureOut">
              <a:rPr lang="zh-CN" altLang="en-US" smtClean="0"/>
              <a:t>2016/12/20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2A64F10-D2C0-4CBA-8702-3615A4924EE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713600" y="698400"/>
            <a:ext cx="8751600" cy="493200"/>
          </a:xfrm>
        </p:spPr>
        <p:txBody>
          <a:bodyPr lIns="0" tIns="0" rIns="0" bIns="0" anchor="ctr" anchorCtr="0"/>
          <a:lstStyle>
            <a:lvl1pPr>
              <a:defRPr sz="3200"/>
            </a:lvl1pPr>
          </a:lstStyle>
          <a:p>
            <a:r>
              <a:rPr lang="zh-CN" altLang="en-US" dirty="0"/>
              <a:t>单击此处编辑母版标题样式</a:t>
            </a:r>
            <a:endParaRPr lang="en-US" dirty="0"/>
          </a:p>
        </p:txBody>
      </p:sp>
      <p:sp>
        <p:nvSpPr>
          <p:cNvPr id="3" name="KSO_BC1"/>
          <p:cNvSpPr>
            <a:spLocks noGrp="1"/>
          </p:cNvSpPr>
          <p:nvPr>
            <p:ph type="pic" idx="1"/>
          </p:nvPr>
        </p:nvSpPr>
        <p:spPr>
          <a:xfrm>
            <a:off x="1807200" y="1627200"/>
            <a:ext cx="3592800" cy="4406400"/>
          </a:xfrm>
        </p:spPr>
        <p:txBody>
          <a:bodyPr anchor="ctr"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KSO_BC2"/>
          <p:cNvSpPr>
            <a:spLocks noGrp="1"/>
          </p:cNvSpPr>
          <p:nvPr>
            <p:ph type="body" sz="half" idx="2"/>
          </p:nvPr>
        </p:nvSpPr>
        <p:spPr>
          <a:xfrm>
            <a:off x="6235200" y="1674000"/>
            <a:ext cx="4356000" cy="4474800"/>
          </a:xfrm>
        </p:spPr>
        <p:txBody>
          <a:bodyPr lIns="0" tIns="0" rIns="0" bIns="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B8FE7691-8AD8-43AB-853C-2A2E61F99596}" type="datetimeFigureOut">
              <a:rPr lang="zh-CN" altLang="en-US" smtClean="0"/>
              <a:t>2016/12/20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A64F10-D2C0-4CBA-8702-3615A4924EE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372995" y="365124"/>
            <a:ext cx="1182511" cy="6089463"/>
          </a:xfrm>
        </p:spPr>
        <p:txBody>
          <a:bodyPr vert="eaVert" lIns="0" tIns="0" rIns="0" bIns="0" anchor="ctr" anchorCtr="1"/>
          <a:lstStyle>
            <a:lvl1pPr algn="l">
              <a:lnSpc>
                <a:spcPct val="100000"/>
              </a:lnSpc>
              <a:defRPr/>
            </a:lvl1pPr>
          </a:lstStyle>
          <a:p>
            <a:r>
              <a:rPr lang="zh-CN" altLang="en-US" dirty="0"/>
              <a:t>单击此处编辑母版标题样式</a:t>
            </a:r>
            <a:endParaRPr lang="en-US" dirty="0"/>
          </a:p>
        </p:txBody>
      </p:sp>
      <p:sp>
        <p:nvSpPr>
          <p:cNvPr id="3" name="KSO_BC1"/>
          <p:cNvSpPr>
            <a:spLocks noGrp="1"/>
          </p:cNvSpPr>
          <p:nvPr>
            <p:ph type="body" orient="vert" idx="1"/>
          </p:nvPr>
        </p:nvSpPr>
        <p:spPr>
          <a:xfrm>
            <a:off x="699247" y="365124"/>
            <a:ext cx="9549569" cy="608946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0"/>
          </p:nvPr>
        </p:nvSpPr>
        <p:spPr/>
        <p:txBody>
          <a:bodyPr/>
          <a:lstStyle/>
          <a:p>
            <a:fld id="{B8FE7691-8AD8-43AB-853C-2A2E61F99596}" type="datetimeFigureOut">
              <a:rPr lang="zh-CN" altLang="en-US" smtClean="0"/>
              <a:t>2016/12/20</a:t>
            </a:fld>
            <a:endParaRPr lang="zh-CN" altLang="en-US"/>
          </a:p>
        </p:txBody>
      </p:sp>
      <p:sp>
        <p:nvSpPr>
          <p:cNvPr id="7" name="页脚占位符 6"/>
          <p:cNvSpPr>
            <a:spLocks noGrp="1"/>
          </p:cNvSpPr>
          <p:nvPr>
            <p:ph type="ftr" sz="quarter" idx="11"/>
          </p:nvPr>
        </p:nvSpPr>
        <p:spPr/>
        <p:txBody>
          <a:bodyPr/>
          <a:lstStyle/>
          <a:p>
            <a:endParaRPr lang="zh-CN" altLang="en-US"/>
          </a:p>
        </p:txBody>
      </p:sp>
      <p:sp>
        <p:nvSpPr>
          <p:cNvPr id="8" name="灯片编号占位符 7"/>
          <p:cNvSpPr>
            <a:spLocks noGrp="1"/>
          </p:cNvSpPr>
          <p:nvPr>
            <p:ph type="sldNum" sz="quarter" idx="12"/>
          </p:nvPr>
        </p:nvSpPr>
        <p:spPr/>
        <p:txBody>
          <a:bodyPr/>
          <a:lstStyle/>
          <a:p>
            <a:fld id="{12A64F10-D2C0-4CBA-8702-3615A4924EE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4">
            <a:extLst>
              <a:ext uri="{28A0092B-C50C-407E-A947-70E740481C1C}">
                <a14:useLocalDpi xmlns:a14="http://schemas.microsoft.com/office/drawing/2010/main" val="0"/>
              </a:ext>
            </a:extLst>
          </a:blip>
          <a:srcRect l="9961" t="8221" b="26117"/>
          <a:stretch>
            <a:fillRect/>
          </a:stretch>
        </p:blipFill>
        <p:spPr>
          <a:xfrm>
            <a:off x="-26505" y="-19878"/>
            <a:ext cx="12218505" cy="6877878"/>
          </a:xfrm>
          <a:prstGeom prst="rect">
            <a:avLst/>
          </a:prstGeom>
        </p:spPr>
      </p:pic>
      <p:sp>
        <p:nvSpPr>
          <p:cNvPr id="8" name="矩形 7"/>
          <p:cNvSpPr/>
          <p:nvPr/>
        </p:nvSpPr>
        <p:spPr>
          <a:xfrm>
            <a:off x="0" y="-19878"/>
            <a:ext cx="12192000" cy="6877878"/>
          </a:xfrm>
          <a:prstGeom prst="rect">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2" name="KSO_BT1"/>
          <p:cNvSpPr>
            <a:spLocks noGrp="1"/>
          </p:cNvSpPr>
          <p:nvPr>
            <p:ph type="title"/>
            <p:custDataLst>
              <p:tags r:id="rId12"/>
            </p:custDataLst>
          </p:nvPr>
        </p:nvSpPr>
        <p:spPr>
          <a:xfrm>
            <a:off x="558798" y="182435"/>
            <a:ext cx="11056060" cy="699594"/>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KSO_BC1"/>
          <p:cNvSpPr>
            <a:spLocks noGrp="1"/>
          </p:cNvSpPr>
          <p:nvPr>
            <p:ph type="body" idx="1"/>
            <p:custDataLst>
              <p:tags r:id="rId13"/>
            </p:custDataLst>
          </p:nvPr>
        </p:nvSpPr>
        <p:spPr>
          <a:xfrm>
            <a:off x="558799" y="1017918"/>
            <a:ext cx="11056060" cy="52019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E7691-8AD8-43AB-853C-2A2E61F99596}" type="datetimeFigureOut">
              <a:rPr lang="zh-CN" altLang="en-US" smtClean="0"/>
              <a:t>2016/12/20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A64F10-D2C0-4CBA-8702-3615A4924E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200" b="1" i="0" kern="1200" baseline="0">
          <a:solidFill>
            <a:schemeClr val="accent1">
              <a:lumMod val="75000"/>
            </a:schemeClr>
          </a:solidFill>
          <a:effectLst/>
          <a:latin typeface="+mj-lt"/>
          <a:ea typeface="+mn-ea"/>
          <a:cs typeface="+mj-cs"/>
        </a:defRPr>
      </a:lvl1pPr>
    </p:titleStyle>
    <p:bodyStyle>
      <a:lvl1pPr marL="357505" indent="-357505" algn="just" defTabSz="914400" rtl="0" eaLnBrk="1" latinLnBrk="0" hangingPunct="1">
        <a:lnSpc>
          <a:spcPct val="110000"/>
        </a:lnSpc>
        <a:spcBef>
          <a:spcPts val="1800"/>
        </a:spcBef>
        <a:spcAft>
          <a:spcPts val="0"/>
        </a:spcAft>
        <a:buClr>
          <a:schemeClr val="accent1"/>
        </a:buClr>
        <a:buSzPct val="80000"/>
        <a:buFont typeface="Wingdings 2" panose="05020102010507070707" pitchFamily="18" charset="2"/>
        <a:buChar char=""/>
        <a:defRPr sz="2400" kern="1200" baseline="0">
          <a:solidFill>
            <a:schemeClr val="tx1"/>
          </a:solidFill>
          <a:latin typeface="+mj-lt"/>
          <a:ea typeface="+mn-ea"/>
          <a:cs typeface="+mn-cs"/>
        </a:defRPr>
      </a:lvl1pPr>
      <a:lvl2pPr marL="539750" indent="-179705" algn="just" defTabSz="914400" rtl="0" eaLnBrk="1" latinLnBrk="0" hangingPunct="1">
        <a:lnSpc>
          <a:spcPct val="100000"/>
        </a:lnSpc>
        <a:spcBef>
          <a:spcPts val="0"/>
        </a:spcBef>
        <a:spcAft>
          <a:spcPts val="0"/>
        </a:spcAft>
        <a:buClrTx/>
        <a:buFont typeface="Arial" panose="020B0604020202020204" pitchFamily="34" charset="0"/>
        <a:buChar char="•"/>
        <a:defRPr sz="2000" kern="1200" baseline="0">
          <a:solidFill>
            <a:schemeClr val="tx1"/>
          </a:solidFill>
          <a:latin typeface="+mj-lt"/>
          <a:ea typeface="+mn-ea"/>
          <a:cs typeface="+mn-cs"/>
        </a:defRPr>
      </a:lvl2pPr>
      <a:lvl3pPr marL="72009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89979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0801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7.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73.xml"/><Relationship Id="rId7" Type="http://schemas.openxmlformats.org/officeDocument/2006/relationships/slideLayout" Target="../slideLayouts/slideLayout8.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79.xml"/><Relationship Id="rId7" Type="http://schemas.openxmlformats.org/officeDocument/2006/relationships/slideLayout" Target="../slideLayouts/slideLayout8.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2.jpe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8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notesSlide" Target="../notesSlides/notesSlide2.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2.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13.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03.xml"/><Relationship Id="rId7" Type="http://schemas.openxmlformats.org/officeDocument/2006/relationships/slideLayout" Target="../slideLayouts/slideLayout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09.xml"/><Relationship Id="rId7" Type="http://schemas.openxmlformats.org/officeDocument/2006/relationships/slideLayout" Target="../slideLayouts/slideLayout8.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image" Target="../media/image2.jpe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tags" Target="../tags/tag116.xml"/></Relationships>
</file>

<file path=ppt/slides/_rels/slide27.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16.png"/><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126.xml"/><Relationship Id="rId7" Type="http://schemas.openxmlformats.org/officeDocument/2006/relationships/slideLayout" Target="../slideLayouts/slideLayout8.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132.xml"/><Relationship Id="rId7" Type="http://schemas.openxmlformats.org/officeDocument/2006/relationships/slideLayout" Target="../slideLayouts/slideLayout8.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9"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tags" Target="../tags/tag138.xml"/><Relationship Id="rId7" Type="http://schemas.openxmlformats.org/officeDocument/2006/relationships/image" Target="../media/image2.jpe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tags" Target="../tags/tag13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142.xml"/><Relationship Id="rId7" Type="http://schemas.openxmlformats.org/officeDocument/2006/relationships/slideLayout" Target="../slideLayouts/slideLayout8.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9"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openxmlformats.org/officeDocument/2006/relationships/tags" Target="../tags/tag148.xml"/><Relationship Id="rId7" Type="http://schemas.openxmlformats.org/officeDocument/2006/relationships/slideLayout" Target="../slideLayouts/slideLayout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notesSlide" Target="../notesSlides/notesSlide4.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2.xml"/><Relationship Id="rId5" Type="http://schemas.openxmlformats.org/officeDocument/2006/relationships/tags" Target="../tags/tag24.xml"/><Relationship Id="rId4" Type="http://schemas.openxmlformats.org/officeDocument/2006/relationships/tags" Target="../tags/tag23.xml"/></Relationships>
</file>

<file path=ppt/slides/_rels/slide40.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2.jpe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tags" Target="../tags/tag155.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158.xml"/><Relationship Id="rId7" Type="http://schemas.openxmlformats.org/officeDocument/2006/relationships/slideLayout" Target="../slideLayouts/slideLayout8.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9" Type="http://schemas.openxmlformats.org/officeDocument/2006/relationships/image" Target="../media/image8.pn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164.xml"/><Relationship Id="rId7" Type="http://schemas.openxmlformats.org/officeDocument/2006/relationships/slideLayout" Target="../slideLayouts/slideLayout8.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28.xml"/></Relationships>
</file>

<file path=ppt/slides/_rels/slide50.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notesSlide" Target="../notesSlides/notesSlide36.xml"/><Relationship Id="rId5" Type="http://schemas.openxmlformats.org/officeDocument/2006/relationships/slideLayout" Target="../slideLayouts/slideLayout6.xml"/><Relationship Id="rId4" Type="http://schemas.openxmlformats.org/officeDocument/2006/relationships/tags" Target="../tags/tag171.xml"/></Relationships>
</file>

<file path=ppt/slides/_rels/slide6.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3" Type="http://schemas.openxmlformats.org/officeDocument/2006/relationships/tags" Target="../tags/tag31.xml"/><Relationship Id="rId21" Type="http://schemas.openxmlformats.org/officeDocument/2006/relationships/tags" Target="../tags/tag49.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notesSlide" Target="../notesSlides/notesSlide6.xm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slideLayout" Target="../slideLayouts/slideLayout7.xml"/><Relationship Id="rId10" Type="http://schemas.openxmlformats.org/officeDocument/2006/relationships/tags" Target="../tags/tag38.xml"/><Relationship Id="rId19" Type="http://schemas.openxmlformats.org/officeDocument/2006/relationships/tags" Target="../tags/tag47.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s>
</file>

<file path=ppt/slides/_rels/slide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54.xml"/></Relationships>
</file>

<file path=ppt/slides/_rels/slide8.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2.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5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custDataLst>
              <p:tags r:id="rId2"/>
            </p:custDataLst>
          </p:nvPr>
        </p:nvSpPr>
        <p:spPr/>
        <p:txBody>
          <a:bodyPr>
            <a:normAutofit/>
          </a:bodyPr>
          <a:lstStyle/>
          <a:p>
            <a:r>
              <a:rPr lang="da-DK" altLang="zh-CN" dirty="0">
                <a:ea typeface="+mj-ea"/>
              </a:rPr>
              <a:t>K</a:t>
            </a:r>
            <a:r>
              <a:rPr lang="en-US" altLang="da-DK" dirty="0">
                <a:ea typeface="+mj-ea"/>
              </a:rPr>
              <a:t>FC</a:t>
            </a:r>
            <a:r>
              <a:rPr lang="zh-CN" altLang="en-US" dirty="0">
                <a:ea typeface="+mj-ea"/>
              </a:rPr>
              <a:t>网上订餐系统</a:t>
            </a:r>
            <a:endParaRPr lang="da-DK" altLang="zh-CN" dirty="0">
              <a:ea typeface="+mj-ea"/>
            </a:endParaRPr>
          </a:p>
        </p:txBody>
      </p:sp>
      <p:sp>
        <p:nvSpPr>
          <p:cNvPr id="4099" name="Rectangle 3"/>
          <p:cNvSpPr>
            <a:spLocks noGrp="1" noChangeArrowheads="1"/>
          </p:cNvSpPr>
          <p:nvPr>
            <p:ph type="subTitle" idx="1"/>
            <p:custDataLst>
              <p:tags r:id="rId3"/>
            </p:custDataLst>
          </p:nvPr>
        </p:nvSpPr>
        <p:spPr/>
        <p:txBody>
          <a:bodyPr>
            <a:normAutofit/>
          </a:bodyPr>
          <a:lstStyle/>
          <a:p>
            <a:r>
              <a:rPr lang="zh-CN" altLang="en-US" dirty="0">
                <a:latin typeface="+mn-lt"/>
              </a:rPr>
              <a:t>组长：徐伟  组员：吴青、潘鹃、朱敏、王威 </a:t>
            </a:r>
            <a:endParaRPr lang="da-DK" altLang="zh-CN" dirty="0">
              <a:latin typeface="+mn-lt"/>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登录页面</a:t>
            </a: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149" y="1030472"/>
            <a:ext cx="9790113"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130009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注册功能：可以验证用户输入的数据，给出相应的提示。</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3379" y="1030472"/>
            <a:ext cx="8951913"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693686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endParaRPr lang="zh-CN" altLang="en-US" sz="2000" dirty="0">
              <a:solidFill>
                <a:schemeClr val="tx1"/>
              </a:solidFill>
              <a:latin typeface="Arial" panose="020B0604020202020204" pitchFamily="34" charset="0"/>
              <a:ea typeface="微软雅黑" panose="020B0503020204020204" pitchFamily="34" charset="-122"/>
              <a:cs typeface="+mn-cs"/>
            </a:endParaRPr>
          </a:p>
        </p:txBody>
      </p:sp>
      <p:sp>
        <p:nvSpPr>
          <p:cNvPr id="7" name="文本框 7"/>
          <p:cNvSpPr txBox="1"/>
          <p:nvPr>
            <p:custDataLst>
              <p:tags r:id="rId3"/>
            </p:custDataLst>
          </p:nvPr>
        </p:nvSpPr>
        <p:spPr>
          <a:xfrm>
            <a:off x="438494" y="243272"/>
            <a:ext cx="92352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支付方式：用户可以选择货到付款和支付宝付款</a:t>
            </a:r>
          </a:p>
        </p:txBody>
      </p:sp>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2574" y="1345827"/>
            <a:ext cx="9085263"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12455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endParaRPr lang="zh-CN" altLang="en-US" sz="2000" dirty="0">
              <a:solidFill>
                <a:schemeClr val="tx1"/>
              </a:solidFill>
              <a:latin typeface="Arial" panose="020B0604020202020204" pitchFamily="34" charset="0"/>
              <a:ea typeface="微软雅黑" panose="020B0503020204020204" pitchFamily="34" charset="-122"/>
              <a:cs typeface="+mn-cs"/>
            </a:endParaRPr>
          </a:p>
        </p:txBody>
      </p:sp>
      <p:sp>
        <p:nvSpPr>
          <p:cNvPr id="7" name="文本框 7"/>
          <p:cNvSpPr txBox="1"/>
          <p:nvPr>
            <p:custDataLst>
              <p:tags r:id="rId3"/>
            </p:custDataLst>
          </p:nvPr>
        </p:nvSpPr>
        <p:spPr>
          <a:xfrm>
            <a:off x="438494" y="243272"/>
            <a:ext cx="92352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支付功能：用户通过支付宝付钱</a:t>
            </a:r>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206" y="1182872"/>
            <a:ext cx="8218487" cy="543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627085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收获</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235200" y="1673999"/>
            <a:ext cx="4356000" cy="4283047"/>
          </a:xfrm>
        </p:spPr>
        <p:txBody>
          <a:bodyPr>
            <a:normAutofit/>
          </a:bodyPr>
          <a:lstStyle/>
          <a:p>
            <a:r>
              <a:rPr lang="en-US" altLang="zh-CN" dirty="0">
                <a:solidFill>
                  <a:schemeClr val="accent1"/>
                </a:solidFill>
                <a:latin typeface="+mn-lt"/>
              </a:rPr>
              <a:t>1)</a:t>
            </a:r>
            <a:r>
              <a:rPr lang="zh-CN" altLang="en-US" dirty="0">
                <a:solidFill>
                  <a:schemeClr val="accent1"/>
                </a:solidFill>
                <a:latin typeface="+mn-lt"/>
              </a:rPr>
              <a:t>遇到挺多</a:t>
            </a:r>
            <a:r>
              <a:rPr lang="en-US" altLang="zh-CN" dirty="0">
                <a:solidFill>
                  <a:schemeClr val="accent1"/>
                </a:solidFill>
                <a:latin typeface="+mn-lt"/>
              </a:rPr>
              <a:t>bug</a:t>
            </a:r>
            <a:r>
              <a:rPr lang="zh-CN" altLang="en-US" dirty="0">
                <a:solidFill>
                  <a:schemeClr val="accent1"/>
                </a:solidFill>
                <a:latin typeface="+mn-lt"/>
              </a:rPr>
              <a:t>，解决</a:t>
            </a:r>
            <a:r>
              <a:rPr lang="en-US" altLang="zh-CN" dirty="0">
                <a:solidFill>
                  <a:schemeClr val="accent1"/>
                </a:solidFill>
                <a:latin typeface="+mn-lt"/>
              </a:rPr>
              <a:t>bug</a:t>
            </a:r>
            <a:r>
              <a:rPr lang="zh-CN" altLang="en-US" dirty="0">
                <a:solidFill>
                  <a:schemeClr val="accent1"/>
                </a:solidFill>
                <a:latin typeface="+mn-lt"/>
              </a:rPr>
              <a:t>能力加强，加强了自己的耐心</a:t>
            </a:r>
            <a:endParaRPr lang="en-US" altLang="zh-CN" dirty="0">
              <a:solidFill>
                <a:schemeClr val="accent1"/>
              </a:solidFill>
              <a:latin typeface="+mn-lt"/>
            </a:endParaRPr>
          </a:p>
          <a:p>
            <a:r>
              <a:rPr lang="en-US" altLang="zh-CN" dirty="0">
                <a:solidFill>
                  <a:schemeClr val="accent1"/>
                </a:solidFill>
              </a:rPr>
              <a:t>2)</a:t>
            </a:r>
            <a:r>
              <a:rPr lang="zh-CN" altLang="en-US" dirty="0">
                <a:solidFill>
                  <a:schemeClr val="accent1"/>
                </a:solidFill>
              </a:rPr>
              <a:t>整合项目的时候遇到问题，最后还是圆满解决，好的沟通很重要，学到如何做一个完整的项目。</a:t>
            </a:r>
            <a:endParaRPr lang="en-US" altLang="zh-CN" dirty="0">
              <a:solidFill>
                <a:schemeClr val="accent1"/>
              </a:solidFill>
            </a:endParaRPr>
          </a:p>
          <a:p>
            <a:r>
              <a:rPr lang="en-US" altLang="zh-CN" dirty="0">
                <a:solidFill>
                  <a:schemeClr val="accent1"/>
                </a:solidFill>
                <a:latin typeface="+mn-lt"/>
              </a:rPr>
              <a:t>3)</a:t>
            </a:r>
            <a:r>
              <a:rPr lang="zh-CN" altLang="en-US" dirty="0">
                <a:solidFill>
                  <a:schemeClr val="accent1"/>
                </a:solidFill>
                <a:latin typeface="+mn-lt"/>
              </a:rPr>
              <a:t>项目由</a:t>
            </a:r>
            <a:r>
              <a:rPr lang="en-US" altLang="zh-CN" dirty="0">
                <a:solidFill>
                  <a:schemeClr val="accent1"/>
                </a:solidFill>
                <a:latin typeface="+mn-lt"/>
              </a:rPr>
              <a:t>5</a:t>
            </a:r>
            <a:r>
              <a:rPr lang="zh-CN" altLang="en-US" dirty="0">
                <a:solidFill>
                  <a:schemeClr val="accent1"/>
                </a:solidFill>
                <a:latin typeface="+mn-lt"/>
              </a:rPr>
              <a:t>个人一起合作完成，作为组长，更加熟悉了框架的搭建和整合。</a:t>
            </a:r>
            <a:endParaRPr lang="en-US" altLang="zh-CN" dirty="0">
              <a:solidFill>
                <a:schemeClr val="accent1"/>
              </a:solidFill>
              <a:latin typeface="+mn-lt"/>
            </a:endParaRPr>
          </a:p>
        </p:txBody>
      </p:sp>
    </p:spTree>
    <p:custDataLst>
      <p:tags r:id="rId1"/>
    </p:custDataLst>
    <p:extLst>
      <p:ext uri="{BB962C8B-B14F-4D97-AF65-F5344CB8AC3E}">
        <p14:creationId xmlns:p14="http://schemas.microsoft.com/office/powerpoint/2010/main" val="231568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遇到的问题</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154518" y="988199"/>
            <a:ext cx="4356000" cy="4780589"/>
          </a:xfrm>
        </p:spPr>
        <p:txBody>
          <a:bodyPr>
            <a:normAutofit/>
          </a:bodyPr>
          <a:lstStyle/>
          <a:p>
            <a:r>
              <a:rPr lang="en-US" altLang="zh-CN" dirty="0">
                <a:solidFill>
                  <a:schemeClr val="accent1"/>
                </a:solidFill>
                <a:latin typeface="+mn-lt"/>
              </a:rPr>
              <a:t>1)</a:t>
            </a:r>
            <a:r>
              <a:rPr lang="zh-CN" altLang="en-US" dirty="0">
                <a:solidFill>
                  <a:schemeClr val="accent1"/>
                </a:solidFill>
                <a:latin typeface="+mn-lt"/>
              </a:rPr>
              <a:t>在做支付功能的时候，</a:t>
            </a:r>
            <a:r>
              <a:rPr lang="en-US" altLang="zh-CN" dirty="0">
                <a:solidFill>
                  <a:schemeClr val="accent1"/>
                </a:solidFill>
                <a:latin typeface="+mn-lt"/>
              </a:rPr>
              <a:t>hibernate</a:t>
            </a:r>
            <a:r>
              <a:rPr lang="zh-CN" altLang="en-US" dirty="0">
                <a:solidFill>
                  <a:schemeClr val="accent1"/>
                </a:solidFill>
                <a:latin typeface="+mn-lt"/>
              </a:rPr>
              <a:t>获得的两个</a:t>
            </a:r>
            <a:r>
              <a:rPr lang="en-US" altLang="zh-CN" dirty="0">
                <a:solidFill>
                  <a:schemeClr val="accent1"/>
                </a:solidFill>
                <a:latin typeface="+mn-lt"/>
              </a:rPr>
              <a:t>session</a:t>
            </a:r>
            <a:r>
              <a:rPr lang="zh-CN" altLang="en-US" dirty="0">
                <a:solidFill>
                  <a:schemeClr val="accent1"/>
                </a:solidFill>
                <a:latin typeface="+mn-lt"/>
              </a:rPr>
              <a:t>对象不一样，因此花了很长时间解决这个问题</a:t>
            </a:r>
            <a:endParaRPr lang="en-US" altLang="zh-CN" dirty="0">
              <a:solidFill>
                <a:schemeClr val="accent1"/>
              </a:solidFill>
              <a:latin typeface="+mn-lt"/>
            </a:endParaRPr>
          </a:p>
          <a:p>
            <a:r>
              <a:rPr lang="en-US" altLang="zh-CN" dirty="0">
                <a:solidFill>
                  <a:schemeClr val="accent1"/>
                </a:solidFill>
                <a:latin typeface="+mn-lt"/>
              </a:rPr>
              <a:t>2)</a:t>
            </a:r>
            <a:r>
              <a:rPr lang="zh-CN" altLang="en-US" dirty="0">
                <a:solidFill>
                  <a:schemeClr val="accent1"/>
                </a:solidFill>
                <a:latin typeface="+mn-lt"/>
              </a:rPr>
              <a:t>开始设计数据库没有考虑全面，后面又需要更改数据库，代码也需要重新更改。浪费了很多时间和精力。</a:t>
            </a:r>
            <a:endParaRPr lang="en-US" altLang="zh-CN" dirty="0">
              <a:solidFill>
                <a:schemeClr val="accent1"/>
              </a:solidFill>
              <a:latin typeface="+mn-lt"/>
            </a:endParaRPr>
          </a:p>
          <a:p>
            <a:r>
              <a:rPr lang="en-US" altLang="zh-CN" dirty="0">
                <a:solidFill>
                  <a:schemeClr val="accent1"/>
                </a:solidFill>
                <a:latin typeface="+mn-lt"/>
              </a:rPr>
              <a:t>3)</a:t>
            </a:r>
            <a:r>
              <a:rPr lang="zh-CN" altLang="en-US" dirty="0">
                <a:solidFill>
                  <a:schemeClr val="accent1"/>
                </a:solidFill>
                <a:latin typeface="+mn-lt"/>
              </a:rPr>
              <a:t>遇到前端传入的值到后端有乱码的问题，最终还是很好的解决</a:t>
            </a:r>
            <a:endParaRPr lang="en-US" altLang="zh-CN" dirty="0">
              <a:solidFill>
                <a:schemeClr val="accent1"/>
              </a:solidFill>
              <a:latin typeface="+mn-lt"/>
            </a:endParaRPr>
          </a:p>
          <a:p>
            <a:endParaRPr lang="en-US" altLang="zh-CN" dirty="0">
              <a:solidFill>
                <a:schemeClr val="accent1"/>
              </a:solidFill>
              <a:latin typeface="+mn-lt"/>
            </a:endParaRPr>
          </a:p>
          <a:p>
            <a:endParaRPr lang="zh-CN" altLang="en-US" dirty="0">
              <a:solidFill>
                <a:schemeClr val="accent1"/>
              </a:solidFill>
              <a:latin typeface="+mn-lt"/>
            </a:endParaRPr>
          </a:p>
        </p:txBody>
      </p:sp>
    </p:spTree>
    <p:custDataLst>
      <p:tags r:id="rId1"/>
    </p:custDataLst>
    <p:extLst>
      <p:ext uri="{BB962C8B-B14F-4D97-AF65-F5344CB8AC3E}">
        <p14:creationId xmlns:p14="http://schemas.microsoft.com/office/powerpoint/2010/main" val="2819656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b="35792"/>
          <a:stretch>
            <a:fillRect/>
          </a:stretch>
        </p:blipFill>
        <p:spPr>
          <a:xfrm>
            <a:off x="5497156" y="808007"/>
            <a:ext cx="5967412" cy="5403012"/>
          </a:xfrm>
          <a:prstGeom prst="rect">
            <a:avLst/>
          </a:prstGeom>
        </p:spPr>
      </p:pic>
      <p:sp>
        <p:nvSpPr>
          <p:cNvPr id="3" name="文本框 2"/>
          <p:cNvSpPr txBox="1"/>
          <p:nvPr>
            <p:custDataLst>
              <p:tags r:id="rId3"/>
            </p:custDataLst>
          </p:nvPr>
        </p:nvSpPr>
        <p:spPr>
          <a:xfrm>
            <a:off x="800102" y="2411382"/>
            <a:ext cx="4262438" cy="381158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sz="2000" dirty="0">
                <a:solidFill>
                  <a:schemeClr val="accent1"/>
                </a:solidFill>
              </a:rPr>
              <a:t>客户端页面的设计与编写及浏览菜单功能和点击产品看到详细商品，排序功能的编写、手机客户端和帮助中心的实现</a:t>
            </a:r>
            <a:endParaRPr lang="en-US" altLang="zh-CN" sz="2000" dirty="0">
              <a:solidFill>
                <a:schemeClr val="accent1"/>
              </a:solidFill>
            </a:endParaRPr>
          </a:p>
        </p:txBody>
      </p:sp>
      <p:sp>
        <p:nvSpPr>
          <p:cNvPr id="4" name="文本框 3"/>
          <p:cNvSpPr txBox="1"/>
          <p:nvPr>
            <p:custDataLst>
              <p:tags r:id="rId4"/>
            </p:custDataLst>
          </p:nvPr>
        </p:nvSpPr>
        <p:spPr>
          <a:xfrm>
            <a:off x="800102" y="808007"/>
            <a:ext cx="4262438" cy="1603375"/>
          </a:xfrm>
          <a:prstGeom prst="rect">
            <a:avLst/>
          </a:prstGeom>
        </p:spPr>
        <p:txBody>
          <a:bodyPr vert="horz" lIns="91440" tIns="45720" rIns="91440" bIns="45720" rtlCol="0" anchor="b" anchorCtr="0">
            <a:normAutofit/>
          </a:bodyPr>
          <a:lstStyle>
            <a:lvl1pPr>
              <a:lnSpc>
                <a:spcPct val="90000"/>
              </a:lnSpc>
              <a:spcBef>
                <a:spcPct val="0"/>
              </a:spcBef>
              <a:buNone/>
              <a:defRPr sz="4000">
                <a:solidFill>
                  <a:srgbClr val="4868A2"/>
                </a:solidFill>
                <a:latin typeface="+mj-lt"/>
                <a:ea typeface="+mj-ea"/>
                <a:cs typeface="+mj-cs"/>
              </a:defRPr>
            </a:lvl1pPr>
          </a:lstStyle>
          <a:p>
            <a:r>
              <a:rPr lang="zh-CN" altLang="en-US" sz="3200" b="1" dirty="0">
                <a:solidFill>
                  <a:schemeClr val="accent2"/>
                </a:solidFill>
              </a:rPr>
              <a:t>吴青</a:t>
            </a:r>
          </a:p>
        </p:txBody>
      </p:sp>
    </p:spTree>
    <p:custDataLst>
      <p:tags r:id="rId1"/>
    </p:custDataLst>
    <p:extLst>
      <p:ext uri="{BB962C8B-B14F-4D97-AF65-F5344CB8AC3E}">
        <p14:creationId xmlns:p14="http://schemas.microsoft.com/office/powerpoint/2010/main" val="8385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en-US" altLang="zh-CN" sz="2000" dirty="0">
                <a:solidFill>
                  <a:schemeClr val="tx1"/>
                </a:solidFill>
                <a:latin typeface="Arial" panose="020B0604020202020204" pitchFamily="34" charset="0"/>
                <a:ea typeface="微软雅黑" panose="020B0503020204020204" pitchFamily="34" charset="-122"/>
                <a:cs typeface="+mn-cs"/>
              </a:rPr>
              <a:t>KFC</a:t>
            </a:r>
            <a:r>
              <a:rPr lang="zh-CN" altLang="en-US" sz="2000" dirty="0">
                <a:solidFill>
                  <a:schemeClr val="tx1"/>
                </a:solidFill>
                <a:latin typeface="Arial" panose="020B0604020202020204" pitchFamily="34" charset="0"/>
                <a:ea typeface="微软雅黑" panose="020B0503020204020204" pitchFamily="34" charset="-122"/>
                <a:cs typeface="+mn-cs"/>
              </a:rPr>
              <a:t>首页</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43" y="1038225"/>
            <a:ext cx="10085387"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009298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浏览菜单：菜单分为早餐、中餐、晚餐，里面还有继续分类，客户可以根据自己的需要进行选择，下图为帕尼尼：</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288" y="1123950"/>
            <a:ext cx="9113837"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003289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738" y="2028825"/>
            <a:ext cx="6484937" cy="280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7"/>
          <p:cNvSpPr txBox="1"/>
          <p:nvPr>
            <p:custDataLst>
              <p:tags r:id="rId1"/>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浏览菜单：点击详细菜品后进入到详细菜单，客户可以点击购买进入购物车</a:t>
            </a:r>
          </a:p>
        </p:txBody>
      </p:sp>
    </p:spTree>
    <p:extLst>
      <p:ext uri="{BB962C8B-B14F-4D97-AF65-F5344CB8AC3E}">
        <p14:creationId xmlns:p14="http://schemas.microsoft.com/office/powerpoint/2010/main" val="1368819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3254163" y="2025201"/>
            <a:ext cx="5683675" cy="641199"/>
            <a:chOff x="3254163" y="2025201"/>
            <a:chExt cx="5683675" cy="641199"/>
          </a:xfrm>
        </p:grpSpPr>
        <p:sp>
          <p:nvSpPr>
            <p:cNvPr id="7170" name="MH_Entry_1"/>
            <p:cNvSpPr>
              <a:spLocks noChangeArrowheads="1"/>
            </p:cNvSpPr>
            <p:nvPr>
              <p:custDataLst>
                <p:tags r:id="rId10"/>
              </p:custDataLst>
            </p:nvPr>
          </p:nvSpPr>
          <p:spPr bwMode="auto">
            <a:xfrm>
              <a:off x="3254163" y="2025201"/>
              <a:ext cx="5683675" cy="641199"/>
            </a:xfrm>
            <a:prstGeom prst="roundRect">
              <a:avLst>
                <a:gd name="adj" fmla="val 50000"/>
              </a:avLst>
            </a:prstGeom>
            <a:solidFill>
              <a:schemeClr val="accent1"/>
            </a:solidFill>
            <a:ln w="3175" cmpd="sng">
              <a:solidFill>
                <a:srgbClr val="FFFFFF">
                  <a:alpha val="48000"/>
                </a:srgbClr>
              </a:solidFill>
              <a:round/>
            </a:ln>
          </p:spPr>
          <p:txBody>
            <a:bodyPr lIns="360000" tIns="0" rIns="0" bIns="0" anchor="ctr">
              <a:norm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a:r>
                <a:rPr lang="en-US" altLang="zh-CN" sz="2000" dirty="0" err="1">
                  <a:solidFill>
                    <a:schemeClr val="bg1"/>
                  </a:solidFill>
                  <a:latin typeface="+mn-lt"/>
                  <a:ea typeface="+mn-ea"/>
                </a:rPr>
                <a:t>Kfc</a:t>
              </a:r>
              <a:r>
                <a:rPr lang="zh-CN" altLang="en-US" sz="2000" dirty="0">
                  <a:solidFill>
                    <a:schemeClr val="bg1"/>
                  </a:solidFill>
                  <a:latin typeface="+mn-lt"/>
                  <a:ea typeface="+mn-ea"/>
                </a:rPr>
                <a:t>网上订餐系统简介</a:t>
              </a:r>
            </a:p>
          </p:txBody>
        </p:sp>
        <p:sp>
          <p:nvSpPr>
            <p:cNvPr id="7171" name="MH_Number_1"/>
            <p:cNvSpPr>
              <a:spLocks noChangeArrowheads="1"/>
            </p:cNvSpPr>
            <p:nvPr>
              <p:custDataLst>
                <p:tags r:id="rId11"/>
              </p:custDataLst>
            </p:nvPr>
          </p:nvSpPr>
          <p:spPr bwMode="auto">
            <a:xfrm>
              <a:off x="3303487" y="2059111"/>
              <a:ext cx="573380" cy="573380"/>
            </a:xfrm>
            <a:prstGeom prst="ellipse">
              <a:avLst/>
            </a:prstGeom>
            <a:solidFill>
              <a:schemeClr val="bg1"/>
            </a:solidFill>
            <a:ln>
              <a:noFill/>
            </a:ln>
          </p:spPr>
          <p:txBody>
            <a:bodyPr lIns="0" tIns="0" rIns="0" bIns="0" anchor="ctr">
              <a:normAutofit fontScale="92500" lnSpcReduction="2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r>
                <a:rPr lang="en-US" sz="3200" dirty="0">
                  <a:solidFill>
                    <a:schemeClr val="accent1"/>
                  </a:solidFill>
                  <a:latin typeface="+mn-lt"/>
                  <a:ea typeface="+mn-ea"/>
                </a:rPr>
                <a:t>1</a:t>
              </a:r>
              <a:endParaRPr lang="zh-CN" altLang="en-US" sz="3200" dirty="0">
                <a:solidFill>
                  <a:schemeClr val="accent1"/>
                </a:solidFill>
                <a:latin typeface="+mn-lt"/>
                <a:ea typeface="+mn-ea"/>
              </a:endParaRPr>
            </a:p>
          </p:txBody>
        </p:sp>
      </p:grpSp>
      <p:grpSp>
        <p:nvGrpSpPr>
          <p:cNvPr id="8" name="组合 7"/>
          <p:cNvGrpSpPr/>
          <p:nvPr>
            <p:custDataLst>
              <p:tags r:id="rId3"/>
            </p:custDataLst>
          </p:nvPr>
        </p:nvGrpSpPr>
        <p:grpSpPr>
          <a:xfrm>
            <a:off x="3253340" y="3096436"/>
            <a:ext cx="5685322" cy="641199"/>
            <a:chOff x="3253340" y="3096436"/>
            <a:chExt cx="5685322" cy="641199"/>
          </a:xfrm>
        </p:grpSpPr>
        <p:sp>
          <p:nvSpPr>
            <p:cNvPr id="7172" name="MH_Entry_2"/>
            <p:cNvSpPr>
              <a:spLocks noChangeArrowheads="1"/>
            </p:cNvSpPr>
            <p:nvPr>
              <p:custDataLst>
                <p:tags r:id="rId8"/>
              </p:custDataLst>
            </p:nvPr>
          </p:nvSpPr>
          <p:spPr bwMode="auto">
            <a:xfrm>
              <a:off x="3253340" y="3096436"/>
              <a:ext cx="5685322" cy="641199"/>
            </a:xfrm>
            <a:prstGeom prst="roundRect">
              <a:avLst>
                <a:gd name="adj" fmla="val 50000"/>
              </a:avLst>
            </a:prstGeom>
            <a:solidFill>
              <a:schemeClr val="accent2"/>
            </a:solidFill>
            <a:ln w="3175" cmpd="sng">
              <a:solidFill>
                <a:srgbClr val="FFFFFF">
                  <a:alpha val="48000"/>
                </a:srgbClr>
              </a:solidFill>
              <a:round/>
            </a:ln>
          </p:spPr>
          <p:txBody>
            <a:bodyPr lIns="360000" tIns="0" rIns="0" bIns="0" anchor="ctr">
              <a:norm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a:r>
                <a:rPr lang="zh-CN" altLang="en-US" sz="2000" dirty="0">
                  <a:solidFill>
                    <a:schemeClr val="bg1"/>
                  </a:solidFill>
                  <a:latin typeface="+mn-lt"/>
                  <a:ea typeface="+mn-ea"/>
                </a:rPr>
                <a:t>人员分配</a:t>
              </a:r>
            </a:p>
          </p:txBody>
        </p:sp>
        <p:sp>
          <p:nvSpPr>
            <p:cNvPr id="7173" name="MH_Number_2"/>
            <p:cNvSpPr>
              <a:spLocks noChangeArrowheads="1"/>
            </p:cNvSpPr>
            <p:nvPr>
              <p:custDataLst>
                <p:tags r:id="rId9"/>
              </p:custDataLst>
            </p:nvPr>
          </p:nvSpPr>
          <p:spPr bwMode="auto">
            <a:xfrm>
              <a:off x="3302664" y="3130346"/>
              <a:ext cx="571839" cy="573380"/>
            </a:xfrm>
            <a:prstGeom prst="ellipse">
              <a:avLst/>
            </a:prstGeom>
            <a:solidFill>
              <a:schemeClr val="bg1"/>
            </a:solidFill>
            <a:ln>
              <a:noFill/>
            </a:ln>
          </p:spPr>
          <p:txBody>
            <a:bodyPr lIns="0" tIns="0" rIns="0" bIns="0" anchor="ctr">
              <a:normAutofit fontScale="92500" lnSpcReduction="2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r>
                <a:rPr lang="en-US" sz="3200" dirty="0">
                  <a:solidFill>
                    <a:schemeClr val="accent2"/>
                  </a:solidFill>
                  <a:latin typeface="+mn-lt"/>
                  <a:ea typeface="+mn-ea"/>
                </a:rPr>
                <a:t>2</a:t>
              </a:r>
              <a:endParaRPr lang="zh-CN" altLang="en-US" sz="3200" dirty="0">
                <a:solidFill>
                  <a:schemeClr val="accent2"/>
                </a:solidFill>
                <a:latin typeface="+mn-lt"/>
                <a:ea typeface="+mn-ea"/>
              </a:endParaRPr>
            </a:p>
          </p:txBody>
        </p:sp>
      </p:grpSp>
      <p:grpSp>
        <p:nvGrpSpPr>
          <p:cNvPr id="7" name="组合 6"/>
          <p:cNvGrpSpPr/>
          <p:nvPr>
            <p:custDataLst>
              <p:tags r:id="rId4"/>
            </p:custDataLst>
          </p:nvPr>
        </p:nvGrpSpPr>
        <p:grpSpPr>
          <a:xfrm>
            <a:off x="3254163" y="4169212"/>
            <a:ext cx="5683675" cy="641199"/>
            <a:chOff x="3254163" y="4169212"/>
            <a:chExt cx="5683675" cy="641199"/>
          </a:xfrm>
        </p:grpSpPr>
        <p:sp>
          <p:nvSpPr>
            <p:cNvPr id="7174" name="MH_Entry_3"/>
            <p:cNvSpPr>
              <a:spLocks noChangeArrowheads="1"/>
            </p:cNvSpPr>
            <p:nvPr>
              <p:custDataLst>
                <p:tags r:id="rId6"/>
              </p:custDataLst>
            </p:nvPr>
          </p:nvSpPr>
          <p:spPr bwMode="auto">
            <a:xfrm>
              <a:off x="3254163" y="4169212"/>
              <a:ext cx="5683675" cy="641199"/>
            </a:xfrm>
            <a:prstGeom prst="roundRect">
              <a:avLst>
                <a:gd name="adj" fmla="val 50000"/>
              </a:avLst>
            </a:prstGeom>
            <a:solidFill>
              <a:schemeClr val="accent1"/>
            </a:solidFill>
            <a:ln w="3175" cmpd="sng">
              <a:solidFill>
                <a:srgbClr val="FFFFFF">
                  <a:alpha val="48000"/>
                </a:srgbClr>
              </a:solidFill>
              <a:round/>
            </a:ln>
          </p:spPr>
          <p:txBody>
            <a:bodyPr lIns="360000" tIns="0" rIns="0" bIns="0" anchor="ctr">
              <a:norm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a:r>
                <a:rPr lang="zh-CN" altLang="en-US" sz="2000" dirty="0">
                  <a:solidFill>
                    <a:schemeClr val="bg1"/>
                  </a:solidFill>
                  <a:latin typeface="+mn-lt"/>
                  <a:ea typeface="+mn-ea"/>
                </a:rPr>
                <a:t>项目演示</a:t>
              </a:r>
            </a:p>
          </p:txBody>
        </p:sp>
        <p:sp>
          <p:nvSpPr>
            <p:cNvPr id="7175" name="MH_Number_3"/>
            <p:cNvSpPr>
              <a:spLocks noChangeArrowheads="1"/>
            </p:cNvSpPr>
            <p:nvPr>
              <p:custDataLst>
                <p:tags r:id="rId7"/>
              </p:custDataLst>
            </p:nvPr>
          </p:nvSpPr>
          <p:spPr bwMode="auto">
            <a:xfrm>
              <a:off x="3303487" y="4203122"/>
              <a:ext cx="573380" cy="573380"/>
            </a:xfrm>
            <a:prstGeom prst="ellipse">
              <a:avLst/>
            </a:prstGeom>
            <a:solidFill>
              <a:schemeClr val="bg1"/>
            </a:solidFill>
            <a:ln>
              <a:noFill/>
            </a:ln>
          </p:spPr>
          <p:txBody>
            <a:bodyPr lIns="0" tIns="0" rIns="0" bIns="0" anchor="ctr">
              <a:normAutofit fontScale="92500" lnSpcReduction="2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r>
                <a:rPr lang="en-US" sz="3200" dirty="0">
                  <a:solidFill>
                    <a:schemeClr val="accent1"/>
                  </a:solidFill>
                  <a:latin typeface="+mn-lt"/>
                  <a:ea typeface="+mn-ea"/>
                </a:rPr>
                <a:t>3</a:t>
              </a:r>
              <a:endParaRPr lang="zh-CN" altLang="en-US" sz="3200" dirty="0">
                <a:solidFill>
                  <a:schemeClr val="accent1"/>
                </a:solidFill>
                <a:latin typeface="+mn-lt"/>
                <a:ea typeface="+mn-ea"/>
              </a:endParaRPr>
            </a:p>
          </p:txBody>
        </p:sp>
      </p:grpSp>
      <p:sp>
        <p:nvSpPr>
          <p:cNvPr id="15" name="MH_Others_1"/>
          <p:cNvSpPr txBox="1">
            <a:spLocks noChangeArrowheads="1"/>
          </p:cNvSpPr>
          <p:nvPr>
            <p:custDataLst>
              <p:tags r:id="rId5"/>
            </p:custDataLst>
          </p:nvPr>
        </p:nvSpPr>
        <p:spPr bwMode="auto">
          <a:xfrm>
            <a:off x="4093200" y="1004400"/>
            <a:ext cx="4003200" cy="8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nchor="ctr" anchorCtr="0">
            <a:normAutofit fontScale="92500" lnSpcReduction="10000"/>
          </a:bodyPr>
          <a:lstStyle>
            <a:lvl1pPr algn="just">
              <a:lnSpc>
                <a:spcPct val="110000"/>
              </a:lnSpc>
              <a:spcBef>
                <a:spcPts val="1800"/>
              </a:spcBef>
              <a:buClr>
                <a:schemeClr val="accent1"/>
              </a:buClr>
              <a:buSzPct val="80000"/>
              <a:buFont typeface="Wingdings 2" panose="05020102010507070707" pitchFamily="18" charset="2"/>
              <a:buChar char=""/>
              <a:defRPr sz="2000">
                <a:solidFill>
                  <a:srgbClr val="A06A29"/>
                </a:solidFill>
                <a:latin typeface="Arial" panose="020B0604020202020204" pitchFamily="34" charset="0"/>
                <a:ea typeface="微软雅黑" panose="020B0503020204020204" pitchFamily="34" charset="-122"/>
              </a:defRPr>
            </a:lvl1pPr>
            <a:lvl2pPr marL="742950" indent="-285750" algn="just">
              <a:lnSpc>
                <a:spcPct val="130000"/>
              </a:lnSpc>
              <a:spcAft>
                <a:spcPts val="600"/>
              </a:spcAft>
              <a:buClr>
                <a:srgbClr val="FFDF6B"/>
              </a:buClr>
              <a:buFont typeface="幼圆" panose="02010509060101010101" pitchFamily="49" charset="-122"/>
              <a:buChar char=" "/>
              <a:defRPr sz="1600">
                <a:solidFill>
                  <a:srgbClr val="626262"/>
                </a:solidFill>
                <a:latin typeface="幼圆" panose="02010509060101010101" pitchFamily="49" charset="-122"/>
                <a:ea typeface="幼圆" panose="020105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spcBef>
                <a:spcPct val="0"/>
              </a:spcBef>
              <a:buClrTx/>
              <a:buSzTx/>
              <a:buFont typeface="Arial" panose="020B0604020202020204" pitchFamily="34" charset="0"/>
              <a:buNone/>
            </a:pPr>
            <a:r>
              <a:rPr lang="en-US" sz="5400" b="1">
                <a:solidFill>
                  <a:schemeClr val="accent2"/>
                </a:solidFill>
                <a:latin typeface="+mj-lt"/>
                <a:ea typeface="+mj-ea"/>
                <a:cs typeface="+mj-cs"/>
              </a:rPr>
              <a:t>Contents</a:t>
            </a:r>
            <a:endParaRPr lang="en-US" sz="5400" b="1" dirty="0">
              <a:solidFill>
                <a:schemeClr val="accent2"/>
              </a:solidFill>
              <a:latin typeface="+mj-lt"/>
              <a:ea typeface="+mj-ea"/>
              <a:cs typeface="+mj-cs"/>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endParaRPr lang="zh-CN" altLang="en-US" sz="2000" dirty="0">
              <a:solidFill>
                <a:schemeClr val="tx1"/>
              </a:solidFill>
              <a:latin typeface="Arial" panose="020B0604020202020204" pitchFamily="34" charset="0"/>
              <a:ea typeface="微软雅黑" panose="020B0503020204020204" pitchFamily="34" charset="-122"/>
              <a:cs typeface="+mn-cs"/>
            </a:endParaRPr>
          </a:p>
        </p:txBody>
      </p:sp>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6863" y="1338263"/>
            <a:ext cx="9056687"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7"/>
          <p:cNvSpPr txBox="1"/>
          <p:nvPr>
            <p:custDataLst>
              <p:tags r:id="rId3"/>
            </p:custDataLst>
          </p:nvPr>
        </p:nvSpPr>
        <p:spPr>
          <a:xfrm>
            <a:off x="438494" y="243272"/>
            <a:ext cx="92352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根据分类排序：用户可以根据价格从低到高和从高到低查询商品</a:t>
            </a:r>
          </a:p>
        </p:txBody>
      </p:sp>
    </p:spTree>
    <p:custDataLst>
      <p:tags r:id="rId1"/>
    </p:custDataLst>
    <p:extLst>
      <p:ext uri="{BB962C8B-B14F-4D97-AF65-F5344CB8AC3E}">
        <p14:creationId xmlns:p14="http://schemas.microsoft.com/office/powerpoint/2010/main" val="125561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en-US" altLang="zh-CN" sz="2000" dirty="0">
                <a:solidFill>
                  <a:schemeClr val="tx1"/>
                </a:solidFill>
                <a:latin typeface="Arial" panose="020B0604020202020204" pitchFamily="34" charset="0"/>
                <a:ea typeface="微软雅黑" panose="020B0503020204020204" pitchFamily="34" charset="-122"/>
                <a:cs typeface="+mn-cs"/>
              </a:rPr>
              <a:t>KFC</a:t>
            </a:r>
            <a:r>
              <a:rPr lang="zh-CN" altLang="en-US" sz="2000" dirty="0">
                <a:solidFill>
                  <a:schemeClr val="tx1"/>
                </a:solidFill>
                <a:latin typeface="Arial" panose="020B0604020202020204" pitchFamily="34" charset="0"/>
                <a:ea typeface="微软雅黑" panose="020B0503020204020204" pitchFamily="34" charset="-122"/>
                <a:cs typeface="+mn-cs"/>
              </a:rPr>
              <a:t>手机客户端：用户可根据二维码下载手机端</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712" y="1030472"/>
            <a:ext cx="9932987" cy="526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4049327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帮助中心页面的新手入门</a:t>
            </a: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938" y="1328738"/>
            <a:ext cx="10142537"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925101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帮助中心页面的常见问题</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213" y="1119188"/>
            <a:ext cx="9551987"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876887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收获</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235200" y="1673999"/>
            <a:ext cx="4356000" cy="4283047"/>
          </a:xfrm>
        </p:spPr>
        <p:txBody>
          <a:bodyPr>
            <a:normAutofit/>
          </a:bodyPr>
          <a:lstStyle/>
          <a:p>
            <a:r>
              <a:rPr lang="en-US" altLang="zh-CN" dirty="0">
                <a:solidFill>
                  <a:schemeClr val="accent1"/>
                </a:solidFill>
                <a:latin typeface="+mn-lt"/>
              </a:rPr>
              <a:t>1)</a:t>
            </a:r>
            <a:r>
              <a:rPr lang="zh-CN" altLang="en-US" dirty="0">
                <a:solidFill>
                  <a:schemeClr val="accent1"/>
                </a:solidFill>
                <a:latin typeface="+mn-lt"/>
              </a:rPr>
              <a:t>这次项目使用的是</a:t>
            </a:r>
            <a:r>
              <a:rPr lang="en-US" altLang="zh-CN" dirty="0">
                <a:solidFill>
                  <a:schemeClr val="accent1"/>
                </a:solidFill>
                <a:latin typeface="+mn-lt"/>
              </a:rPr>
              <a:t>SSH</a:t>
            </a:r>
            <a:r>
              <a:rPr lang="zh-CN" altLang="en-US" dirty="0">
                <a:solidFill>
                  <a:schemeClr val="accent1"/>
                </a:solidFill>
                <a:latin typeface="+mn-lt"/>
              </a:rPr>
              <a:t>框架和</a:t>
            </a:r>
            <a:r>
              <a:rPr lang="en-US" altLang="zh-CN" dirty="0">
                <a:solidFill>
                  <a:schemeClr val="accent1"/>
                </a:solidFill>
                <a:latin typeface="+mn-lt"/>
              </a:rPr>
              <a:t>MySQL</a:t>
            </a:r>
            <a:r>
              <a:rPr lang="zh-CN" altLang="en-US" dirty="0">
                <a:solidFill>
                  <a:schemeClr val="accent1"/>
                </a:solidFill>
                <a:latin typeface="+mn-lt"/>
              </a:rPr>
              <a:t>数据库，这让我们熟悉了使用</a:t>
            </a:r>
            <a:r>
              <a:rPr lang="en-US" altLang="zh-CN" dirty="0">
                <a:solidFill>
                  <a:schemeClr val="accent1"/>
                </a:solidFill>
                <a:latin typeface="+mn-lt"/>
              </a:rPr>
              <a:t>SSH</a:t>
            </a:r>
            <a:r>
              <a:rPr lang="zh-CN" altLang="en-US" dirty="0">
                <a:solidFill>
                  <a:schemeClr val="accent1"/>
                </a:solidFill>
                <a:latin typeface="+mn-lt"/>
              </a:rPr>
              <a:t>框架如何编码</a:t>
            </a:r>
            <a:r>
              <a:rPr lang="en-US" altLang="zh-CN" dirty="0">
                <a:solidFill>
                  <a:schemeClr val="accent1"/>
                </a:solidFill>
                <a:latin typeface="+mn-lt"/>
              </a:rPr>
              <a:t>.</a:t>
            </a:r>
          </a:p>
          <a:p>
            <a:r>
              <a:rPr lang="en-US" altLang="zh-CN" dirty="0">
                <a:solidFill>
                  <a:schemeClr val="accent1"/>
                </a:solidFill>
              </a:rPr>
              <a:t>2)</a:t>
            </a:r>
            <a:r>
              <a:rPr lang="zh-CN" altLang="en-US" dirty="0">
                <a:solidFill>
                  <a:schemeClr val="accent1"/>
                </a:solidFill>
              </a:rPr>
              <a:t>这次项目使用的</a:t>
            </a:r>
            <a:r>
              <a:rPr lang="en-US" altLang="zh-CN" dirty="0" err="1">
                <a:solidFill>
                  <a:schemeClr val="accent1"/>
                </a:solidFill>
              </a:rPr>
              <a:t>svn</a:t>
            </a:r>
            <a:r>
              <a:rPr lang="zh-CN" altLang="en-US" dirty="0">
                <a:solidFill>
                  <a:schemeClr val="accent1"/>
                </a:solidFill>
              </a:rPr>
              <a:t>服务器来加强团队合作，学习到了如何使用服务器。</a:t>
            </a:r>
            <a:endParaRPr lang="en-US" altLang="zh-CN" dirty="0">
              <a:solidFill>
                <a:schemeClr val="accent1"/>
              </a:solidFill>
            </a:endParaRPr>
          </a:p>
          <a:p>
            <a:r>
              <a:rPr lang="en-US" altLang="zh-CN" dirty="0">
                <a:solidFill>
                  <a:schemeClr val="accent1"/>
                </a:solidFill>
                <a:latin typeface="+mn-lt"/>
              </a:rPr>
              <a:t>3)</a:t>
            </a:r>
            <a:r>
              <a:rPr lang="zh-CN" altLang="en-US" dirty="0">
                <a:solidFill>
                  <a:schemeClr val="accent1"/>
                </a:solidFill>
                <a:latin typeface="+mn-lt"/>
              </a:rPr>
              <a:t>项目由</a:t>
            </a:r>
            <a:r>
              <a:rPr lang="en-US" altLang="zh-CN" dirty="0">
                <a:solidFill>
                  <a:schemeClr val="accent1"/>
                </a:solidFill>
                <a:latin typeface="+mn-lt"/>
              </a:rPr>
              <a:t>5</a:t>
            </a:r>
            <a:r>
              <a:rPr lang="zh-CN" altLang="en-US" dirty="0">
                <a:solidFill>
                  <a:schemeClr val="accent1"/>
                </a:solidFill>
                <a:latin typeface="+mn-lt"/>
              </a:rPr>
              <a:t>个人一起合作完成，做完这个项目才知道合作的重要性，在做项目的过程中，每个人都会有自己的想法</a:t>
            </a:r>
            <a:r>
              <a:rPr lang="en-US" altLang="zh-CN" dirty="0">
                <a:solidFill>
                  <a:schemeClr val="accent1"/>
                </a:solidFill>
                <a:latin typeface="+mn-lt"/>
              </a:rPr>
              <a:t>,</a:t>
            </a:r>
            <a:r>
              <a:rPr lang="zh-CN" altLang="en-US" dirty="0">
                <a:solidFill>
                  <a:schemeClr val="accent1"/>
                </a:solidFill>
                <a:latin typeface="+mn-lt"/>
              </a:rPr>
              <a:t>因此需要一起解决冲突。相互之间的沟通很重要，这样才保证了我们的项目的顺利完成。</a:t>
            </a:r>
            <a:endParaRPr lang="en-US" altLang="zh-CN" dirty="0">
              <a:solidFill>
                <a:schemeClr val="accent1"/>
              </a:solidFill>
              <a:latin typeface="+mn-lt"/>
            </a:endParaRPr>
          </a:p>
        </p:txBody>
      </p:sp>
    </p:spTree>
    <p:custDataLst>
      <p:tags r:id="rId1"/>
    </p:custDataLst>
    <p:extLst>
      <p:ext uri="{BB962C8B-B14F-4D97-AF65-F5344CB8AC3E}">
        <p14:creationId xmlns:p14="http://schemas.microsoft.com/office/powerpoint/2010/main" val="402397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遇到的问题</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154518" y="988199"/>
            <a:ext cx="4356000" cy="4780589"/>
          </a:xfrm>
        </p:spPr>
        <p:txBody>
          <a:bodyPr>
            <a:normAutofit/>
          </a:bodyPr>
          <a:lstStyle/>
          <a:p>
            <a:r>
              <a:rPr lang="en-US" altLang="zh-CN" dirty="0">
                <a:solidFill>
                  <a:schemeClr val="accent1"/>
                </a:solidFill>
                <a:latin typeface="+mn-lt"/>
              </a:rPr>
              <a:t>1)</a:t>
            </a:r>
            <a:r>
              <a:rPr lang="zh-CN" altLang="en-US" dirty="0">
                <a:solidFill>
                  <a:schemeClr val="accent1"/>
                </a:solidFill>
                <a:latin typeface="+mn-lt"/>
              </a:rPr>
              <a:t>这次实训我们的项目使用了</a:t>
            </a:r>
            <a:r>
              <a:rPr lang="en-US" altLang="zh-CN" dirty="0" err="1">
                <a:solidFill>
                  <a:schemeClr val="accent1"/>
                </a:solidFill>
                <a:latin typeface="+mn-lt"/>
              </a:rPr>
              <a:t>svn</a:t>
            </a:r>
            <a:r>
              <a:rPr lang="zh-CN" altLang="en-US" dirty="0">
                <a:solidFill>
                  <a:schemeClr val="accent1"/>
                </a:solidFill>
                <a:latin typeface="+mn-lt"/>
              </a:rPr>
              <a:t>服务器，主要是针对合作项目减少一些代码组合的问题。</a:t>
            </a:r>
            <a:r>
              <a:rPr lang="zh-CN" altLang="en-US" dirty="0">
                <a:solidFill>
                  <a:schemeClr val="accent1"/>
                </a:solidFill>
              </a:rPr>
              <a:t>但是遇到很多问题，</a:t>
            </a:r>
            <a:r>
              <a:rPr lang="zh-CN" altLang="en-US" dirty="0">
                <a:solidFill>
                  <a:schemeClr val="accent1"/>
                </a:solidFill>
                <a:latin typeface="+mn-lt"/>
              </a:rPr>
              <a:t>在使用的过程中还是遇到不少的问题，例如提交冲突、还有更新的时候会有两个版本，一个就是别人的和自己的版本，每次保留一个版本，删除另一个版本很麻烦。</a:t>
            </a:r>
            <a:endParaRPr lang="en-US" altLang="zh-CN" dirty="0">
              <a:solidFill>
                <a:schemeClr val="accent1"/>
              </a:solidFill>
              <a:latin typeface="+mn-lt"/>
            </a:endParaRPr>
          </a:p>
          <a:p>
            <a:r>
              <a:rPr lang="en-US" altLang="zh-CN" dirty="0">
                <a:solidFill>
                  <a:schemeClr val="accent1"/>
                </a:solidFill>
                <a:latin typeface="+mn-lt"/>
              </a:rPr>
              <a:t>2)</a:t>
            </a:r>
            <a:r>
              <a:rPr lang="zh-CN" altLang="en-US" dirty="0">
                <a:solidFill>
                  <a:schemeClr val="accent1"/>
                </a:solidFill>
                <a:latin typeface="+mn-lt"/>
              </a:rPr>
              <a:t>在前端设计的时候，很多样式会冲突，得不到想要的效果，特别的麻烦。</a:t>
            </a:r>
            <a:endParaRPr lang="en-US" altLang="zh-CN" dirty="0">
              <a:solidFill>
                <a:schemeClr val="accent1"/>
              </a:solidFill>
              <a:latin typeface="+mn-lt"/>
            </a:endParaRPr>
          </a:p>
          <a:p>
            <a:endParaRPr lang="en-US" altLang="zh-CN" dirty="0">
              <a:solidFill>
                <a:schemeClr val="accent1"/>
              </a:solidFill>
              <a:latin typeface="+mn-lt"/>
            </a:endParaRPr>
          </a:p>
          <a:p>
            <a:endParaRPr lang="zh-CN" altLang="en-US" dirty="0">
              <a:solidFill>
                <a:schemeClr val="accent1"/>
              </a:solidFill>
              <a:latin typeface="+mn-lt"/>
            </a:endParaRPr>
          </a:p>
        </p:txBody>
      </p:sp>
    </p:spTree>
    <p:custDataLst>
      <p:tags r:id="rId1"/>
    </p:custDataLst>
    <p:extLst>
      <p:ext uri="{BB962C8B-B14F-4D97-AF65-F5344CB8AC3E}">
        <p14:creationId xmlns:p14="http://schemas.microsoft.com/office/powerpoint/2010/main" val="2419491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b="35792"/>
          <a:stretch>
            <a:fillRect/>
          </a:stretch>
        </p:blipFill>
        <p:spPr>
          <a:xfrm>
            <a:off x="5497156" y="808007"/>
            <a:ext cx="5967412" cy="5403012"/>
          </a:xfrm>
          <a:prstGeom prst="rect">
            <a:avLst/>
          </a:prstGeom>
        </p:spPr>
      </p:pic>
      <p:sp>
        <p:nvSpPr>
          <p:cNvPr id="3" name="文本框 2"/>
          <p:cNvSpPr txBox="1"/>
          <p:nvPr>
            <p:custDataLst>
              <p:tags r:id="rId3"/>
            </p:custDataLst>
          </p:nvPr>
        </p:nvSpPr>
        <p:spPr>
          <a:xfrm>
            <a:off x="800102" y="2411382"/>
            <a:ext cx="4262438" cy="381158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sz="2000" dirty="0">
                <a:solidFill>
                  <a:schemeClr val="accent1"/>
                </a:solidFill>
              </a:rPr>
              <a:t>全局搜索功能、购物车功能的实现、提交订单的实现，对订单进行删除。</a:t>
            </a:r>
            <a:endParaRPr lang="en-US" altLang="zh-CN" sz="2000" dirty="0">
              <a:solidFill>
                <a:schemeClr val="accent1"/>
              </a:solidFill>
            </a:endParaRPr>
          </a:p>
        </p:txBody>
      </p:sp>
      <p:sp>
        <p:nvSpPr>
          <p:cNvPr id="4" name="文本框 3"/>
          <p:cNvSpPr txBox="1"/>
          <p:nvPr>
            <p:custDataLst>
              <p:tags r:id="rId4"/>
            </p:custDataLst>
          </p:nvPr>
        </p:nvSpPr>
        <p:spPr>
          <a:xfrm>
            <a:off x="800102" y="808007"/>
            <a:ext cx="4262438" cy="1603375"/>
          </a:xfrm>
          <a:prstGeom prst="rect">
            <a:avLst/>
          </a:prstGeom>
        </p:spPr>
        <p:txBody>
          <a:bodyPr vert="horz" lIns="91440" tIns="45720" rIns="91440" bIns="45720" rtlCol="0" anchor="b" anchorCtr="0">
            <a:normAutofit/>
          </a:bodyPr>
          <a:lstStyle>
            <a:lvl1pPr>
              <a:lnSpc>
                <a:spcPct val="90000"/>
              </a:lnSpc>
              <a:spcBef>
                <a:spcPct val="0"/>
              </a:spcBef>
              <a:buNone/>
              <a:defRPr sz="4000">
                <a:solidFill>
                  <a:srgbClr val="4868A2"/>
                </a:solidFill>
                <a:latin typeface="+mj-lt"/>
                <a:ea typeface="+mj-ea"/>
                <a:cs typeface="+mj-cs"/>
              </a:defRPr>
            </a:lvl1pPr>
          </a:lstStyle>
          <a:p>
            <a:r>
              <a:rPr lang="zh-CN" altLang="en-US" sz="3200" b="1" dirty="0">
                <a:solidFill>
                  <a:schemeClr val="accent2"/>
                </a:solidFill>
              </a:rPr>
              <a:t>潘鹃</a:t>
            </a:r>
          </a:p>
        </p:txBody>
      </p:sp>
    </p:spTree>
    <p:custDataLst>
      <p:tags r:id="rId1"/>
    </p:custDataLst>
    <p:extLst>
      <p:ext uri="{BB962C8B-B14F-4D97-AF65-F5344CB8AC3E}">
        <p14:creationId xmlns:p14="http://schemas.microsoft.com/office/powerpoint/2010/main" val="3262897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719" y="1335272"/>
            <a:ext cx="8789987"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7"/>
          <p:cNvSpPr txBox="1"/>
          <p:nvPr>
            <p:custDataLst>
              <p:tags r:id="rId1"/>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endParaRPr lang="zh-CN" altLang="en-US" sz="2000" dirty="0">
              <a:solidFill>
                <a:schemeClr val="tx1"/>
              </a:solidFill>
              <a:latin typeface="Arial" panose="020B0604020202020204" pitchFamily="34" charset="0"/>
              <a:ea typeface="微软雅黑" panose="020B0503020204020204" pitchFamily="34" charset="-122"/>
              <a:cs typeface="+mn-cs"/>
            </a:endParaRPr>
          </a:p>
        </p:txBody>
      </p:sp>
      <p:sp>
        <p:nvSpPr>
          <p:cNvPr id="4" name="文本框 7"/>
          <p:cNvSpPr txBox="1"/>
          <p:nvPr>
            <p:custDataLst>
              <p:tags r:id="rId2"/>
            </p:custDataLst>
          </p:nvPr>
        </p:nvSpPr>
        <p:spPr>
          <a:xfrm>
            <a:off x="590894" y="2432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endParaRPr lang="zh-CN" altLang="en-US" sz="2000" dirty="0">
              <a:solidFill>
                <a:schemeClr val="tx1"/>
              </a:solidFill>
              <a:latin typeface="Arial" panose="020B0604020202020204" pitchFamily="34" charset="0"/>
              <a:ea typeface="微软雅黑" panose="020B0503020204020204" pitchFamily="34" charset="-122"/>
              <a:cs typeface="+mn-cs"/>
            </a:endParaRPr>
          </a:p>
        </p:txBody>
      </p:sp>
      <p:sp>
        <p:nvSpPr>
          <p:cNvPr id="5" name="文本框 7"/>
          <p:cNvSpPr txBox="1"/>
          <p:nvPr>
            <p:custDataLst>
              <p:tags r:id="rId3"/>
            </p:custDataLst>
          </p:nvPr>
        </p:nvSpPr>
        <p:spPr>
          <a:xfrm>
            <a:off x="743294" y="3956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购物车界面：用户通过点击购买加入到购物车，进入到购物车界面，用户可以根据需要删除购物项的商品</a:t>
            </a:r>
          </a:p>
        </p:txBody>
      </p:sp>
    </p:spTree>
    <p:extLst>
      <p:ext uri="{BB962C8B-B14F-4D97-AF65-F5344CB8AC3E}">
        <p14:creationId xmlns:p14="http://schemas.microsoft.com/office/powerpoint/2010/main" val="3227554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提交订单</a:t>
            </a:r>
            <a:r>
              <a:rPr lang="en-US" altLang="zh-CN" sz="2000" dirty="0">
                <a:solidFill>
                  <a:schemeClr val="tx1"/>
                </a:solidFill>
                <a:latin typeface="Arial" panose="020B0604020202020204" pitchFamily="34" charset="0"/>
                <a:ea typeface="微软雅黑" panose="020B0503020204020204" pitchFamily="34" charset="-122"/>
                <a:cs typeface="+mn-cs"/>
              </a:rPr>
              <a:t>:</a:t>
            </a:r>
            <a:r>
              <a:rPr lang="zh-CN" altLang="en-US" sz="2000" dirty="0">
                <a:solidFill>
                  <a:schemeClr val="tx1"/>
                </a:solidFill>
                <a:latin typeface="Arial" panose="020B0604020202020204" pitchFamily="34" charset="0"/>
                <a:ea typeface="微软雅黑" panose="020B0503020204020204" pitchFamily="34" charset="-122"/>
                <a:cs typeface="+mn-cs"/>
              </a:rPr>
              <a:t>提交订单之前需要书写自己的地址才可以提交订单</a:t>
            </a:r>
          </a:p>
        </p:txBody>
      </p:sp>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072" y="1192866"/>
            <a:ext cx="8942387"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900089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下图为订单信息的生成，订单信息界面</a:t>
            </a:r>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650" y="881622"/>
            <a:ext cx="8647113" cy="568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826991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en-US" altLang="zh-CN" dirty="0">
                <a:ea typeface="+mj-ea"/>
              </a:rPr>
              <a:t>KFC</a:t>
            </a:r>
            <a:r>
              <a:rPr lang="zh-CN" altLang="en-US" dirty="0">
                <a:ea typeface="+mj-ea"/>
              </a:rPr>
              <a:t>晚上订餐系统简介</a:t>
            </a:r>
          </a:p>
        </p:txBody>
      </p:sp>
      <p:sp>
        <p:nvSpPr>
          <p:cNvPr id="4" name="文本框 3"/>
          <p:cNvSpPr txBox="1"/>
          <p:nvPr>
            <p:custDataLst>
              <p:tags r:id="rId3"/>
            </p:custDataLst>
          </p:nvPr>
        </p:nvSpPr>
        <p:spPr>
          <a:xfrm>
            <a:off x="3677203" y="2180213"/>
            <a:ext cx="1323423" cy="1292662"/>
          </a:xfrm>
          <a:prstGeom prst="rect">
            <a:avLst/>
          </a:prstGeom>
          <a:noFill/>
        </p:spPr>
        <p:txBody>
          <a:bodyPr wrap="square" rtlCol="0" anchor="ctr" anchorCtr="1">
            <a:normAutofit/>
          </a:bodyPr>
          <a:lstStyle/>
          <a:p>
            <a:pPr>
              <a:lnSpc>
                <a:spcPct val="130000"/>
              </a:lnSpc>
            </a:pPr>
            <a:r>
              <a:rPr lang="en-US" altLang="zh-CN" sz="6000">
                <a:solidFill>
                  <a:schemeClr val="accent1"/>
                </a:solidFill>
              </a:rPr>
              <a:t>01</a:t>
            </a:r>
            <a:endParaRPr lang="zh-CN" altLang="en-US" sz="6000" dirty="0">
              <a:solidFill>
                <a:schemeClr val="accent1"/>
              </a:solidFill>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收获</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235200" y="1673999"/>
            <a:ext cx="4356000" cy="4283047"/>
          </a:xfrm>
        </p:spPr>
        <p:txBody>
          <a:bodyPr/>
          <a:lstStyle/>
          <a:p>
            <a:r>
              <a:rPr lang="en-US" altLang="zh-CN" dirty="0">
                <a:solidFill>
                  <a:schemeClr val="accent1"/>
                </a:solidFill>
                <a:latin typeface="+mn-lt"/>
              </a:rPr>
              <a:t>1)</a:t>
            </a:r>
            <a:r>
              <a:rPr lang="zh-CN" altLang="en-US" dirty="0">
                <a:solidFill>
                  <a:schemeClr val="accent1"/>
                </a:solidFill>
                <a:latin typeface="+mn-lt"/>
              </a:rPr>
              <a:t>在实现商品的全局搜索功能时，学习到了一种很强大的模糊查询的功能。根据商品名模糊查询</a:t>
            </a:r>
            <a:r>
              <a:rPr lang="en-US" altLang="zh-CN" dirty="0">
                <a:solidFill>
                  <a:schemeClr val="accent1"/>
                </a:solidFill>
                <a:latin typeface="+mn-lt"/>
              </a:rPr>
              <a:t>(%</a:t>
            </a:r>
            <a:r>
              <a:rPr lang="zh-CN" altLang="en-US" dirty="0">
                <a:solidFill>
                  <a:schemeClr val="accent1"/>
                </a:solidFill>
                <a:latin typeface="+mn-lt"/>
              </a:rPr>
              <a:t>用户名</a:t>
            </a:r>
            <a:r>
              <a:rPr lang="en-US" altLang="zh-CN" dirty="0">
                <a:solidFill>
                  <a:schemeClr val="accent1"/>
                </a:solidFill>
                <a:latin typeface="+mn-lt"/>
              </a:rPr>
              <a:t>%)</a:t>
            </a:r>
            <a:r>
              <a:rPr lang="zh-CN" altLang="en-US" dirty="0">
                <a:solidFill>
                  <a:schemeClr val="accent1"/>
                </a:solidFill>
                <a:latin typeface="+mn-lt"/>
              </a:rPr>
              <a:t>，返回数组类型。</a:t>
            </a:r>
          </a:p>
          <a:p>
            <a:r>
              <a:rPr lang="en-US" altLang="zh-CN" dirty="0">
                <a:solidFill>
                  <a:schemeClr val="accent1"/>
                </a:solidFill>
                <a:latin typeface="+mn-lt"/>
              </a:rPr>
              <a:t>2)</a:t>
            </a:r>
            <a:r>
              <a:rPr lang="zh-CN" altLang="en-US" dirty="0">
                <a:solidFill>
                  <a:schemeClr val="accent1"/>
                </a:solidFill>
                <a:latin typeface="+mn-lt"/>
              </a:rPr>
              <a:t>在实现购物车模块时，将一个商品的信息看成一个购物项对象，在里面实现一些删除一条商品信息、清空购物车等功能。</a:t>
            </a:r>
            <a:endParaRPr lang="en-US" altLang="zh-CN" dirty="0">
              <a:solidFill>
                <a:schemeClr val="accent1"/>
              </a:solidFill>
              <a:latin typeface="+mn-lt"/>
            </a:endParaRPr>
          </a:p>
        </p:txBody>
      </p:sp>
    </p:spTree>
    <p:custDataLst>
      <p:tags r:id="rId1"/>
    </p:custDataLst>
    <p:extLst>
      <p:ext uri="{BB962C8B-B14F-4D97-AF65-F5344CB8AC3E}">
        <p14:creationId xmlns:p14="http://schemas.microsoft.com/office/powerpoint/2010/main" val="154233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缺点</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154518" y="1647105"/>
            <a:ext cx="4356000" cy="4283047"/>
          </a:xfrm>
        </p:spPr>
        <p:txBody>
          <a:bodyPr/>
          <a:lstStyle/>
          <a:p>
            <a:r>
              <a:rPr lang="zh-CN" altLang="en-US">
                <a:solidFill>
                  <a:schemeClr val="accent1"/>
                </a:solidFill>
                <a:latin typeface="+mn-lt"/>
              </a:rPr>
              <a:t>在</a:t>
            </a:r>
            <a:r>
              <a:rPr lang="zh-CN" altLang="en-US" dirty="0">
                <a:solidFill>
                  <a:schemeClr val="accent1"/>
                </a:solidFill>
                <a:latin typeface="+mn-lt"/>
              </a:rPr>
              <a:t>项目开始的过程中，有很多知识不是很完善，然后请教组长，就了解到了调用方法后，怎样去在前台页面将商品信息显示出来。所以以后得学习过程中，还得细致地学习每一模块的东西。</a:t>
            </a:r>
            <a:endParaRPr lang="en-US" altLang="zh-CN" dirty="0">
              <a:solidFill>
                <a:schemeClr val="accent1"/>
              </a:solidFill>
              <a:latin typeface="+mn-lt"/>
            </a:endParaRPr>
          </a:p>
        </p:txBody>
      </p:sp>
    </p:spTree>
    <p:custDataLst>
      <p:tags r:id="rId1"/>
    </p:custDataLst>
    <p:extLst>
      <p:ext uri="{BB962C8B-B14F-4D97-AF65-F5344CB8AC3E}">
        <p14:creationId xmlns:p14="http://schemas.microsoft.com/office/powerpoint/2010/main" val="1647928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b="35792"/>
          <a:stretch>
            <a:fillRect/>
          </a:stretch>
        </p:blipFill>
        <p:spPr>
          <a:xfrm>
            <a:off x="5497156" y="808007"/>
            <a:ext cx="5967412" cy="5403012"/>
          </a:xfrm>
          <a:prstGeom prst="rect">
            <a:avLst/>
          </a:prstGeom>
        </p:spPr>
      </p:pic>
      <p:sp>
        <p:nvSpPr>
          <p:cNvPr id="3" name="文本框 2"/>
          <p:cNvSpPr txBox="1"/>
          <p:nvPr>
            <p:custDataLst>
              <p:tags r:id="rId3"/>
            </p:custDataLst>
          </p:nvPr>
        </p:nvSpPr>
        <p:spPr>
          <a:xfrm>
            <a:off x="800102" y="2411382"/>
            <a:ext cx="4262438" cy="381158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sz="2000" dirty="0">
                <a:solidFill>
                  <a:schemeClr val="accent1"/>
                </a:solidFill>
              </a:rPr>
              <a:t>服务器端部分界面的实现权限分配、登录、模块管理 、个人信息修改功能。</a:t>
            </a:r>
            <a:endParaRPr lang="en-US" altLang="zh-CN" sz="2000" dirty="0">
              <a:solidFill>
                <a:schemeClr val="accent1"/>
              </a:solidFill>
            </a:endParaRPr>
          </a:p>
        </p:txBody>
      </p:sp>
      <p:sp>
        <p:nvSpPr>
          <p:cNvPr id="4" name="文本框 3"/>
          <p:cNvSpPr txBox="1"/>
          <p:nvPr>
            <p:custDataLst>
              <p:tags r:id="rId4"/>
            </p:custDataLst>
          </p:nvPr>
        </p:nvSpPr>
        <p:spPr>
          <a:xfrm>
            <a:off x="800102" y="808007"/>
            <a:ext cx="4262438" cy="1603375"/>
          </a:xfrm>
          <a:prstGeom prst="rect">
            <a:avLst/>
          </a:prstGeom>
        </p:spPr>
        <p:txBody>
          <a:bodyPr vert="horz" lIns="91440" tIns="45720" rIns="91440" bIns="45720" rtlCol="0" anchor="b" anchorCtr="0">
            <a:normAutofit/>
          </a:bodyPr>
          <a:lstStyle>
            <a:lvl1pPr>
              <a:lnSpc>
                <a:spcPct val="90000"/>
              </a:lnSpc>
              <a:spcBef>
                <a:spcPct val="0"/>
              </a:spcBef>
              <a:buNone/>
              <a:defRPr sz="4000">
                <a:solidFill>
                  <a:srgbClr val="4868A2"/>
                </a:solidFill>
                <a:latin typeface="+mj-lt"/>
                <a:ea typeface="+mj-ea"/>
                <a:cs typeface="+mj-cs"/>
              </a:defRPr>
            </a:lvl1pPr>
          </a:lstStyle>
          <a:p>
            <a:r>
              <a:rPr lang="zh-CN" altLang="en-US" sz="3200" b="1" dirty="0">
                <a:solidFill>
                  <a:schemeClr val="accent2"/>
                </a:solidFill>
              </a:rPr>
              <a:t>朱敏</a:t>
            </a:r>
          </a:p>
        </p:txBody>
      </p:sp>
    </p:spTree>
    <p:custDataLst>
      <p:tags r:id="rId1"/>
    </p:custDataLst>
    <p:extLst>
      <p:ext uri="{BB962C8B-B14F-4D97-AF65-F5344CB8AC3E}">
        <p14:creationId xmlns:p14="http://schemas.microsoft.com/office/powerpoint/2010/main" val="3238832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43099" y="1223683"/>
            <a:ext cx="9324975" cy="4856106"/>
          </a:xfrm>
          <a:prstGeom prst="rect">
            <a:avLst/>
          </a:prstGeom>
        </p:spPr>
      </p:pic>
      <p:sp>
        <p:nvSpPr>
          <p:cNvPr id="5" name="文本框 4"/>
          <p:cNvSpPr txBox="1"/>
          <p:nvPr/>
        </p:nvSpPr>
        <p:spPr>
          <a:xfrm>
            <a:off x="505833" y="225539"/>
            <a:ext cx="11469807" cy="853054"/>
          </a:xfrm>
          <a:prstGeom prst="rect">
            <a:avLst/>
          </a:prstGeom>
          <a:noFill/>
        </p:spPr>
        <p:txBody>
          <a:bodyPr wrap="non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后台登录页面，可根据不同的角色进入到不同的功能模块，一共分为管</a:t>
            </a:r>
            <a:r>
              <a:rPr lang="zh-CN" altLang="zh-CN" sz="2000" dirty="0">
                <a:latin typeface="Arial" panose="020B0604020202020204" pitchFamily="34" charset="0"/>
                <a:ea typeface="微软雅黑" panose="020B0503020204020204" pitchFamily="34" charset="-122"/>
              </a:rPr>
              <a:t>理员</a:t>
            </a:r>
            <a:r>
              <a:rPr lang="zh-CN" altLang="en-US" sz="2000" dirty="0">
                <a:latin typeface="Arial" panose="020B0604020202020204" pitchFamily="34" charset="0"/>
                <a:ea typeface="微软雅黑" panose="020B0503020204020204" pitchFamily="34" charset="-122"/>
              </a:rPr>
              <a:t>、配送部门、销售部门、</a:t>
            </a:r>
            <a:endParaRPr lang="en-US" altLang="zh-CN" sz="2000" dirty="0">
              <a:latin typeface="Arial" panose="020B0604020202020204" pitchFamily="34" charset="0"/>
              <a:ea typeface="微软雅黑" panose="020B0503020204020204" pitchFamily="34" charset="-122"/>
            </a:endParaRPr>
          </a:p>
          <a:p>
            <a:pPr>
              <a:lnSpc>
                <a:spcPct val="130000"/>
              </a:lnSpc>
            </a:pPr>
            <a:r>
              <a:rPr lang="zh-CN" altLang="en-US" sz="2000" dirty="0">
                <a:latin typeface="Arial" panose="020B0604020202020204" pitchFamily="34" charset="0"/>
                <a:ea typeface="微软雅黑" panose="020B0503020204020204" pitchFamily="34" charset="-122"/>
              </a:rPr>
              <a:t>系统维护部门。登录界面如下图所示：</a:t>
            </a:r>
            <a:endParaRPr lang="en-US" altLang="zh-CN" sz="2000" dirty="0">
              <a:latin typeface="Arial" panose="020B0604020202020204" pitchFamily="34" charset="0"/>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0544" y="188874"/>
            <a:ext cx="1723549" cy="452945"/>
          </a:xfrm>
          <a:prstGeom prst="rect">
            <a:avLst/>
          </a:prstGeom>
          <a:noFill/>
        </p:spPr>
        <p:txBody>
          <a:bodyPr wrap="non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个人信息管理</a:t>
            </a:r>
          </a:p>
        </p:txBody>
      </p:sp>
      <p:pic>
        <p:nvPicPr>
          <p:cNvPr id="2051" name="Picture 3" descr="C:\Users\wuqing\Documents\Tencent Files\970418601\FileRecv\修改个人登录信息.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725" y="655544"/>
            <a:ext cx="7705725" cy="582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446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9755" y="130190"/>
            <a:ext cx="1210588" cy="452945"/>
          </a:xfrm>
          <a:prstGeom prst="rect">
            <a:avLst/>
          </a:prstGeom>
          <a:noFill/>
        </p:spPr>
        <p:txBody>
          <a:bodyPr wrap="none" rtlCol="0">
            <a:spAutoFit/>
          </a:bodyPr>
          <a:lstStyle/>
          <a:p>
            <a:pPr algn="l">
              <a:lnSpc>
                <a:spcPct val="130000"/>
              </a:lnSpc>
            </a:pPr>
            <a:r>
              <a:rPr lang="en-US" altLang="zh-CN" sz="2000" dirty="0">
                <a:latin typeface="Arial" panose="020B0604020202020204" pitchFamily="34" charset="0"/>
                <a:ea typeface="微软雅黑" panose="020B0503020204020204" pitchFamily="34" charset="-122"/>
              </a:rPr>
              <a:t>模块信息</a:t>
            </a:r>
          </a:p>
        </p:txBody>
      </p:sp>
      <p:pic>
        <p:nvPicPr>
          <p:cNvPr id="4" name="图片 3" descr="6.模块信息"/>
          <p:cNvPicPr>
            <a:picLocks noChangeAspect="1"/>
          </p:cNvPicPr>
          <p:nvPr/>
        </p:nvPicPr>
        <p:blipFill>
          <a:blip r:embed="rId2"/>
          <a:stretch>
            <a:fillRect/>
          </a:stretch>
        </p:blipFill>
        <p:spPr>
          <a:xfrm>
            <a:off x="1654810" y="965200"/>
            <a:ext cx="8302625" cy="4971415"/>
          </a:xfrm>
          <a:prstGeom prst="rect">
            <a:avLst/>
          </a:prstGeom>
        </p:spPr>
      </p:pic>
    </p:spTree>
    <p:extLst>
      <p:ext uri="{BB962C8B-B14F-4D97-AF65-F5344CB8AC3E}">
        <p14:creationId xmlns:p14="http://schemas.microsoft.com/office/powerpoint/2010/main" val="504498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93689" y="999242"/>
            <a:ext cx="8204622" cy="4458688"/>
          </a:xfrm>
          <a:prstGeom prst="rect">
            <a:avLst/>
          </a:prstGeom>
        </p:spPr>
      </p:pic>
      <p:sp>
        <p:nvSpPr>
          <p:cNvPr id="3" name="文本框 2"/>
          <p:cNvSpPr txBox="1"/>
          <p:nvPr/>
        </p:nvSpPr>
        <p:spPr>
          <a:xfrm>
            <a:off x="579755" y="130190"/>
            <a:ext cx="1210588" cy="452945"/>
          </a:xfrm>
          <a:prstGeom prst="rect">
            <a:avLst/>
          </a:prstGeom>
          <a:noFill/>
        </p:spPr>
        <p:txBody>
          <a:bodyPr wrap="none" rtlCol="0">
            <a:spAutoFit/>
          </a:bodyPr>
          <a:lstStyle/>
          <a:p>
            <a:pPr algn="l">
              <a:lnSpc>
                <a:spcPct val="130000"/>
              </a:lnSpc>
            </a:pPr>
            <a:r>
              <a:rPr lang="en-US" altLang="zh-CN" sz="2000" dirty="0">
                <a:latin typeface="Arial" panose="020B0604020202020204" pitchFamily="34" charset="0"/>
                <a:ea typeface="微软雅黑" panose="020B0503020204020204" pitchFamily="34" charset="-122"/>
              </a:rPr>
              <a:t>模块信息</a:t>
            </a:r>
          </a:p>
        </p:txBody>
      </p:sp>
    </p:spTree>
    <p:extLst>
      <p:ext uri="{BB962C8B-B14F-4D97-AF65-F5344CB8AC3E}">
        <p14:creationId xmlns:p14="http://schemas.microsoft.com/office/powerpoint/2010/main" val="2552813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9755" y="172720"/>
            <a:ext cx="5057795" cy="492443"/>
          </a:xfrm>
          <a:prstGeom prst="rect">
            <a:avLst/>
          </a:prstGeom>
          <a:noFill/>
        </p:spPr>
        <p:txBody>
          <a:bodyPr wrap="none" rtlCol="0">
            <a:spAutoFit/>
          </a:bodyPr>
          <a:lstStyle/>
          <a:p>
            <a:pPr algn="l">
              <a:lnSpc>
                <a:spcPct val="130000"/>
              </a:lnSpc>
            </a:pPr>
            <a:r>
              <a:rPr lang="zh-CN" altLang="en-US" sz="2000" dirty="0">
                <a:latin typeface="Arial" panose="020B0604020202020204" pitchFamily="34" charset="0"/>
                <a:ea typeface="微软雅黑" panose="020B0503020204020204" pitchFamily="34" charset="-122"/>
              </a:rPr>
              <a:t>管理员的功能：管理员管理各个部门的权限</a:t>
            </a:r>
            <a:endParaRPr lang="en-US" altLang="zh-CN" sz="2000" dirty="0">
              <a:latin typeface="Arial" panose="020B0604020202020204" pitchFamily="34" charset="0"/>
              <a:ea typeface="微软雅黑" panose="020B0503020204020204" pitchFamily="34" charset="-122"/>
            </a:endParaRPr>
          </a:p>
        </p:txBody>
      </p:sp>
      <p:pic>
        <p:nvPicPr>
          <p:cNvPr id="1025" name="Picture 1" descr="C:\Users\wuqing\Documents\Tencent Files\970418601\Image\Group\YP3%A~WB0P2GIHXCCEA{1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85" y="660400"/>
            <a:ext cx="10218234" cy="582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90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收获</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235200" y="1673999"/>
            <a:ext cx="4356000" cy="4283047"/>
          </a:xfrm>
        </p:spPr>
        <p:txBody>
          <a:bodyPr/>
          <a:lstStyle/>
          <a:p>
            <a:r>
              <a:rPr lang="en-US" altLang="zh-CN" dirty="0">
                <a:solidFill>
                  <a:schemeClr val="accent1"/>
                </a:solidFill>
                <a:latin typeface="+mn-lt"/>
              </a:rPr>
              <a:t>1)</a:t>
            </a:r>
            <a:r>
              <a:rPr lang="zh-CN" altLang="en-US" dirty="0">
                <a:solidFill>
                  <a:schemeClr val="accent1"/>
                </a:solidFill>
                <a:latin typeface="+mn-lt"/>
              </a:rPr>
              <a:t>首先，学会了搭建</a:t>
            </a:r>
            <a:r>
              <a:rPr lang="en-US" altLang="zh-CN" dirty="0" err="1">
                <a:solidFill>
                  <a:schemeClr val="accent1"/>
                </a:solidFill>
                <a:latin typeface="+mn-lt"/>
              </a:rPr>
              <a:t>svn</a:t>
            </a:r>
            <a:r>
              <a:rPr lang="zh-CN" altLang="en-US" dirty="0">
                <a:solidFill>
                  <a:schemeClr val="accent1"/>
                </a:solidFill>
                <a:latin typeface="+mn-lt"/>
              </a:rPr>
              <a:t>版本控制器以及如何用</a:t>
            </a:r>
            <a:r>
              <a:rPr lang="en-US" altLang="zh-CN" dirty="0" err="1">
                <a:solidFill>
                  <a:schemeClr val="accent1"/>
                </a:solidFill>
                <a:latin typeface="+mn-lt"/>
              </a:rPr>
              <a:t>svn</a:t>
            </a:r>
            <a:r>
              <a:rPr lang="zh-CN" altLang="en-US" dirty="0">
                <a:solidFill>
                  <a:schemeClr val="accent1"/>
                </a:solidFill>
                <a:latin typeface="+mn-lt"/>
              </a:rPr>
              <a:t>与组员交互。</a:t>
            </a:r>
            <a:endParaRPr lang="en-US" altLang="zh-CN" dirty="0">
              <a:solidFill>
                <a:schemeClr val="accent1"/>
              </a:solidFill>
              <a:latin typeface="+mn-lt"/>
            </a:endParaRPr>
          </a:p>
          <a:p>
            <a:r>
              <a:rPr lang="en-US" altLang="zh-CN" dirty="0">
                <a:solidFill>
                  <a:schemeClr val="accent1"/>
                </a:solidFill>
                <a:latin typeface="+mn-lt"/>
              </a:rPr>
              <a:t>2)</a:t>
            </a:r>
            <a:r>
              <a:rPr lang="zh-CN" altLang="en-US" dirty="0">
                <a:solidFill>
                  <a:schemeClr val="accent1"/>
                </a:solidFill>
                <a:latin typeface="+mn-lt"/>
              </a:rPr>
              <a:t>我们的项目是用</a:t>
            </a:r>
            <a:r>
              <a:rPr lang="en-US" altLang="zh-CN" dirty="0">
                <a:solidFill>
                  <a:schemeClr val="accent1"/>
                </a:solidFill>
                <a:latin typeface="+mn-lt"/>
              </a:rPr>
              <a:t>SSH</a:t>
            </a:r>
            <a:r>
              <a:rPr lang="zh-CN" altLang="en-US" dirty="0">
                <a:solidFill>
                  <a:schemeClr val="accent1"/>
                </a:solidFill>
                <a:latin typeface="+mn-lt"/>
              </a:rPr>
              <a:t>框架来搭建的，我从这个框架中主要学到的是如何用</a:t>
            </a:r>
            <a:r>
              <a:rPr lang="en-US" altLang="zh-CN" dirty="0">
                <a:solidFill>
                  <a:schemeClr val="accent1"/>
                </a:solidFill>
                <a:latin typeface="+mn-lt"/>
              </a:rPr>
              <a:t>MVC</a:t>
            </a:r>
            <a:r>
              <a:rPr lang="zh-CN" altLang="en-US" dirty="0">
                <a:solidFill>
                  <a:schemeClr val="accent1"/>
                </a:solidFill>
                <a:latin typeface="+mn-lt"/>
              </a:rPr>
              <a:t>的模式来编写代码，将控制信息与主要的业务逻辑进行分离，让代码的耦合性降低。</a:t>
            </a:r>
            <a:endParaRPr lang="en-US" altLang="zh-CN" dirty="0">
              <a:solidFill>
                <a:schemeClr val="accent1"/>
              </a:solidFill>
              <a:latin typeface="+mn-lt"/>
            </a:endParaRPr>
          </a:p>
          <a:p>
            <a:r>
              <a:rPr lang="en-US" altLang="zh-CN" dirty="0">
                <a:solidFill>
                  <a:schemeClr val="accent1"/>
                </a:solidFill>
                <a:latin typeface="+mn-lt"/>
              </a:rPr>
              <a:t>3)</a:t>
            </a:r>
            <a:r>
              <a:rPr lang="zh-CN" altLang="en-US" dirty="0">
                <a:solidFill>
                  <a:schemeClr val="accent1"/>
                </a:solidFill>
                <a:latin typeface="+mn-lt"/>
              </a:rPr>
              <a:t>通过这个项目，我明白了在项目开始前数据库的设计和整体框架搭建的重要性有多大。</a:t>
            </a:r>
            <a:endParaRPr lang="en-US" altLang="zh-CN" dirty="0">
              <a:solidFill>
                <a:schemeClr val="accent1"/>
              </a:solidFill>
              <a:latin typeface="+mn-lt"/>
            </a:endParaRPr>
          </a:p>
        </p:txBody>
      </p:sp>
    </p:spTree>
    <p:custDataLst>
      <p:tags r:id="rId1"/>
    </p:custDataLst>
    <p:extLst>
      <p:ext uri="{BB962C8B-B14F-4D97-AF65-F5344CB8AC3E}">
        <p14:creationId xmlns:p14="http://schemas.microsoft.com/office/powerpoint/2010/main" val="113444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缺点</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235200" y="1673999"/>
            <a:ext cx="4356000" cy="4283047"/>
          </a:xfrm>
        </p:spPr>
        <p:txBody>
          <a:bodyPr/>
          <a:lstStyle/>
          <a:p>
            <a:r>
              <a:rPr lang="zh-CN" altLang="en-US" dirty="0">
                <a:solidFill>
                  <a:schemeClr val="accent1"/>
                </a:solidFill>
                <a:latin typeface="+mn-lt"/>
              </a:rPr>
              <a:t>由于在项目开始的时候我们没有对整个系统的流程和架构考虑清楚，需求分析和概要设计都没有做好，数据库的设计和框架的搭建都不完善，随着项目的进行，</a:t>
            </a:r>
            <a:r>
              <a:rPr lang="en-US" altLang="zh-CN" dirty="0">
                <a:solidFill>
                  <a:schemeClr val="accent1"/>
                </a:solidFill>
                <a:latin typeface="+mn-lt"/>
              </a:rPr>
              <a:t>hbm.xml</a:t>
            </a:r>
            <a:r>
              <a:rPr lang="zh-CN" altLang="en-US" dirty="0">
                <a:solidFill>
                  <a:schemeClr val="accent1"/>
                </a:solidFill>
                <a:latin typeface="+mn-lt"/>
              </a:rPr>
              <a:t>配置问题出现的越来越多，到后来只能重新搭建，浪费了很多时间；</a:t>
            </a:r>
            <a:endParaRPr lang="en-US" altLang="zh-CN" dirty="0">
              <a:solidFill>
                <a:schemeClr val="accent1"/>
              </a:solidFill>
              <a:latin typeface="+mn-lt"/>
            </a:endParaRPr>
          </a:p>
          <a:p>
            <a:r>
              <a:rPr lang="zh-CN" altLang="en-US" dirty="0">
                <a:solidFill>
                  <a:schemeClr val="accent1"/>
                </a:solidFill>
                <a:latin typeface="+mn-lt"/>
              </a:rPr>
              <a:t>同时，因为自己的粗心大意和对表与表之间级联关系的处理不熟悉，</a:t>
            </a:r>
            <a:r>
              <a:rPr lang="en-US" altLang="zh-CN" dirty="0">
                <a:solidFill>
                  <a:schemeClr val="accent1"/>
                </a:solidFill>
                <a:latin typeface="+mn-lt"/>
              </a:rPr>
              <a:t>cascade</a:t>
            </a:r>
            <a:r>
              <a:rPr lang="zh-CN" altLang="en-US" dirty="0">
                <a:solidFill>
                  <a:schemeClr val="accent1"/>
                </a:solidFill>
                <a:latin typeface="+mn-lt"/>
              </a:rPr>
              <a:t>、</a:t>
            </a:r>
            <a:r>
              <a:rPr lang="en-US" altLang="zh-CN" dirty="0">
                <a:solidFill>
                  <a:schemeClr val="accent1"/>
                </a:solidFill>
                <a:latin typeface="+mn-lt"/>
              </a:rPr>
              <a:t>lazy</a:t>
            </a:r>
            <a:r>
              <a:rPr lang="zh-CN" altLang="en-US" dirty="0">
                <a:solidFill>
                  <a:schemeClr val="accent1"/>
                </a:solidFill>
                <a:latin typeface="+mn-lt"/>
              </a:rPr>
              <a:t>和</a:t>
            </a:r>
            <a:r>
              <a:rPr lang="en-US" altLang="zh-CN" dirty="0">
                <a:solidFill>
                  <a:schemeClr val="accent1"/>
                </a:solidFill>
                <a:latin typeface="+mn-lt"/>
              </a:rPr>
              <a:t>inverse</a:t>
            </a:r>
            <a:r>
              <a:rPr lang="zh-CN" altLang="en-US" dirty="0">
                <a:solidFill>
                  <a:schemeClr val="accent1"/>
                </a:solidFill>
                <a:latin typeface="+mn-lt"/>
              </a:rPr>
              <a:t>的不熟悉导致多对多之间关系表的处理一度出现很多</a:t>
            </a:r>
            <a:r>
              <a:rPr lang="en-US" altLang="zh-CN" dirty="0">
                <a:solidFill>
                  <a:schemeClr val="accent1"/>
                </a:solidFill>
                <a:latin typeface="+mn-lt"/>
              </a:rPr>
              <a:t>Bug</a:t>
            </a:r>
            <a:r>
              <a:rPr lang="zh-CN" altLang="en-US" dirty="0">
                <a:solidFill>
                  <a:schemeClr val="accent1"/>
                </a:solidFill>
                <a:latin typeface="+mn-lt"/>
              </a:rPr>
              <a:t>。</a:t>
            </a:r>
            <a:endParaRPr lang="en-US" altLang="zh-CN" dirty="0">
              <a:solidFill>
                <a:schemeClr val="accent1"/>
              </a:solidFill>
              <a:latin typeface="+mn-lt"/>
            </a:endParaRPr>
          </a:p>
        </p:txBody>
      </p:sp>
    </p:spTree>
    <p:custDataLst>
      <p:tags r:id="rId1"/>
    </p:custDataLst>
    <p:extLst>
      <p:ext uri="{BB962C8B-B14F-4D97-AF65-F5344CB8AC3E}">
        <p14:creationId xmlns:p14="http://schemas.microsoft.com/office/powerpoint/2010/main" val="112494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4"/>
          <p:cNvSpPr>
            <a:spLocks noChangeArrowheads="1"/>
          </p:cNvSpPr>
          <p:nvPr>
            <p:custDataLst>
              <p:tags r:id="rId2"/>
            </p:custDataLst>
          </p:nvPr>
        </p:nvSpPr>
        <p:spPr bwMode="auto">
          <a:xfrm>
            <a:off x="1498600" y="1706563"/>
            <a:ext cx="50800" cy="4513262"/>
          </a:xfrm>
          <a:prstGeom prst="rect">
            <a:avLst/>
          </a:prstGeom>
          <a:solidFill>
            <a:schemeClr val="accent1">
              <a:lumMod val="40000"/>
              <a:lumOff val="60000"/>
            </a:schemeClr>
          </a:solidFill>
          <a:ln>
            <a:noFill/>
          </a:ln>
        </p:spPr>
        <p:txBody>
          <a:bodyPr anchor="ctr">
            <a:norm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endParaRPr lang="zh-CN" altLang="en-US">
              <a:solidFill>
                <a:srgbClr val="FFFFFF"/>
              </a:solidFill>
            </a:endParaRPr>
          </a:p>
        </p:txBody>
      </p:sp>
      <p:sp>
        <p:nvSpPr>
          <p:cNvPr id="12293" name="矩形 3"/>
          <p:cNvSpPr>
            <a:spLocks noChangeArrowheads="1"/>
          </p:cNvSpPr>
          <p:nvPr>
            <p:custDataLst>
              <p:tags r:id="rId3"/>
            </p:custDataLst>
          </p:nvPr>
        </p:nvSpPr>
        <p:spPr bwMode="auto">
          <a:xfrm>
            <a:off x="1181100" y="1706563"/>
            <a:ext cx="368300" cy="1790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endParaRPr lang="zh-CN" altLang="en-US">
              <a:solidFill>
                <a:srgbClr val="FFFFFF"/>
              </a:solidFill>
            </a:endParaRPr>
          </a:p>
        </p:txBody>
      </p:sp>
      <p:sp>
        <p:nvSpPr>
          <p:cNvPr id="4" name="标题 3"/>
          <p:cNvSpPr>
            <a:spLocks noGrp="1"/>
          </p:cNvSpPr>
          <p:nvPr>
            <p:ph type="title"/>
            <p:custDataLst>
              <p:tags r:id="rId4"/>
            </p:custDataLst>
          </p:nvPr>
        </p:nvSpPr>
        <p:spPr/>
        <p:txBody>
          <a:bodyPr/>
          <a:lstStyle/>
          <a:p>
            <a:r>
              <a:rPr lang="en-US" altLang="zh-CN" dirty="0" err="1">
                <a:ea typeface="+mj-ea"/>
              </a:rPr>
              <a:t>Kfc</a:t>
            </a:r>
            <a:r>
              <a:rPr lang="zh-CN" altLang="en-US" dirty="0">
                <a:ea typeface="+mj-ea"/>
              </a:rPr>
              <a:t>网上订餐系统简介</a:t>
            </a:r>
          </a:p>
        </p:txBody>
      </p:sp>
      <p:sp>
        <p:nvSpPr>
          <p:cNvPr id="5" name="内容占位符 4"/>
          <p:cNvSpPr>
            <a:spLocks noGrp="1"/>
          </p:cNvSpPr>
          <p:nvPr>
            <p:ph idx="1"/>
            <p:custDataLst>
              <p:tags r:id="rId5"/>
            </p:custDataLst>
          </p:nvPr>
        </p:nvSpPr>
        <p:spPr/>
        <p:txBody>
          <a:bodyPr/>
          <a:lstStyle/>
          <a:p>
            <a:r>
              <a:rPr lang="zh-CN" altLang="zh-CN" dirty="0"/>
              <a:t>名称：</a:t>
            </a:r>
            <a:r>
              <a:rPr lang="en-US" altLang="zh-CN" dirty="0"/>
              <a:t>KFC</a:t>
            </a:r>
            <a:r>
              <a:rPr lang="zh-CN" altLang="zh-CN" dirty="0"/>
              <a:t>网上订餐系统</a:t>
            </a:r>
            <a:endParaRPr lang="en-US" altLang="zh-CN" dirty="0"/>
          </a:p>
          <a:p>
            <a:r>
              <a:rPr lang="zh-CN" altLang="zh-CN" dirty="0"/>
              <a:t>用途：方便</a:t>
            </a:r>
            <a:r>
              <a:rPr lang="en-US" altLang="zh-CN" dirty="0"/>
              <a:t>KFC</a:t>
            </a:r>
            <a:r>
              <a:rPr lang="zh-CN" altLang="zh-CN" dirty="0"/>
              <a:t>销售等各方面管理以及为顾客提供足不出户，送餐上门的餐饮服务（主要面向广大的普通消费者）。</a:t>
            </a:r>
            <a:endParaRPr lang="en-US" altLang="zh-CN" dirty="0"/>
          </a:p>
          <a:p>
            <a:r>
              <a:rPr lang="en-US" altLang="zh-CN" dirty="0"/>
              <a:t>KFC</a:t>
            </a:r>
            <a:r>
              <a:rPr lang="zh-CN" altLang="zh-CN" dirty="0"/>
              <a:t>网上订餐系统</a:t>
            </a:r>
            <a:r>
              <a:rPr lang="zh-CN" altLang="en-US" dirty="0"/>
              <a:t>是基于</a:t>
            </a:r>
            <a:r>
              <a:rPr lang="en-US" altLang="zh-CN" dirty="0"/>
              <a:t>B/S</a:t>
            </a:r>
            <a:r>
              <a:rPr lang="zh-CN" altLang="en-US" dirty="0"/>
              <a:t>架构的</a:t>
            </a:r>
            <a:r>
              <a:rPr lang="en-US" altLang="zh-CN" dirty="0"/>
              <a:t>Web</a:t>
            </a:r>
            <a:r>
              <a:rPr lang="zh-CN" altLang="en-US" dirty="0"/>
              <a:t>系统，我们采用</a:t>
            </a:r>
            <a:r>
              <a:rPr lang="en-US" altLang="zh-CN" dirty="0"/>
              <a:t>SSH</a:t>
            </a:r>
            <a:r>
              <a:rPr lang="zh-CN" altLang="en-US" dirty="0"/>
              <a:t>框架和</a:t>
            </a:r>
            <a:r>
              <a:rPr lang="en-US" altLang="zh-CN" dirty="0"/>
              <a:t>MySQL</a:t>
            </a:r>
            <a:r>
              <a:rPr lang="zh-CN" altLang="en-US" dirty="0"/>
              <a:t>数据库的开发平台，用</a:t>
            </a:r>
            <a:r>
              <a:rPr lang="en-US" altLang="zh-CN" dirty="0" err="1"/>
              <a:t>svn</a:t>
            </a:r>
            <a:r>
              <a:rPr lang="zh-CN" altLang="en-US" dirty="0"/>
              <a:t>服务器来协助团队合作，方面组员提交和更新代码。本系统的主要功能包括两大部分，客户端和服务器端，对于客户来说登录、注册、选择食品、购买食品、购物车管理、订单管理和订单支付功能；对于后台管理员有商品信息管理、订单信息管理、顾客信息管理、管理员信息管理、版本信息。</a:t>
            </a:r>
            <a:endParaRPr lang="en-US" altLang="zh-CN" dirty="0"/>
          </a:p>
          <a:p>
            <a:endParaRPr lang="zh-CN" altLang="zh-CN"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b="35792"/>
          <a:stretch>
            <a:fillRect/>
          </a:stretch>
        </p:blipFill>
        <p:spPr>
          <a:xfrm>
            <a:off x="5497156" y="808007"/>
            <a:ext cx="5967412" cy="5403012"/>
          </a:xfrm>
          <a:prstGeom prst="rect">
            <a:avLst/>
          </a:prstGeom>
        </p:spPr>
      </p:pic>
      <p:sp>
        <p:nvSpPr>
          <p:cNvPr id="3" name="文本框 2"/>
          <p:cNvSpPr txBox="1"/>
          <p:nvPr>
            <p:custDataLst>
              <p:tags r:id="rId3"/>
            </p:custDataLst>
          </p:nvPr>
        </p:nvSpPr>
        <p:spPr>
          <a:xfrm>
            <a:off x="800102" y="2411382"/>
            <a:ext cx="4262438" cy="381158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sz="2000" dirty="0">
                <a:solidFill>
                  <a:schemeClr val="accent1"/>
                </a:solidFill>
              </a:rPr>
              <a:t>服务器端部分界面的实现、商品订单管理、客户信息管理、管理员信息管理。</a:t>
            </a:r>
            <a:endParaRPr lang="en-US" altLang="zh-CN" sz="2000" dirty="0">
              <a:solidFill>
                <a:schemeClr val="accent1"/>
              </a:solidFill>
            </a:endParaRPr>
          </a:p>
        </p:txBody>
      </p:sp>
      <p:sp>
        <p:nvSpPr>
          <p:cNvPr id="4" name="文本框 3"/>
          <p:cNvSpPr txBox="1"/>
          <p:nvPr>
            <p:custDataLst>
              <p:tags r:id="rId4"/>
            </p:custDataLst>
          </p:nvPr>
        </p:nvSpPr>
        <p:spPr>
          <a:xfrm>
            <a:off x="800102" y="808007"/>
            <a:ext cx="4262438" cy="1603375"/>
          </a:xfrm>
          <a:prstGeom prst="rect">
            <a:avLst/>
          </a:prstGeom>
        </p:spPr>
        <p:txBody>
          <a:bodyPr vert="horz" lIns="91440" tIns="45720" rIns="91440" bIns="45720" rtlCol="0" anchor="b" anchorCtr="0">
            <a:normAutofit/>
          </a:bodyPr>
          <a:lstStyle>
            <a:lvl1pPr>
              <a:lnSpc>
                <a:spcPct val="90000"/>
              </a:lnSpc>
              <a:spcBef>
                <a:spcPct val="0"/>
              </a:spcBef>
              <a:buNone/>
              <a:defRPr sz="4000">
                <a:solidFill>
                  <a:srgbClr val="4868A2"/>
                </a:solidFill>
                <a:latin typeface="+mj-lt"/>
                <a:ea typeface="+mj-ea"/>
                <a:cs typeface="+mj-cs"/>
              </a:defRPr>
            </a:lvl1pPr>
          </a:lstStyle>
          <a:p>
            <a:r>
              <a:rPr lang="zh-CN" altLang="en-US" sz="3200" b="1" dirty="0">
                <a:solidFill>
                  <a:schemeClr val="accent2"/>
                </a:solidFill>
              </a:rPr>
              <a:t>王威</a:t>
            </a:r>
          </a:p>
        </p:txBody>
      </p:sp>
    </p:spTree>
    <p:custDataLst>
      <p:tags r:id="rId1"/>
    </p:custDataLst>
    <p:extLst>
      <p:ext uri="{BB962C8B-B14F-4D97-AF65-F5344CB8AC3E}">
        <p14:creationId xmlns:p14="http://schemas.microsoft.com/office/powerpoint/2010/main" val="330266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p:nvSpPr>
        <p:spPr>
          <a:xfrm>
            <a:off x="0" y="90170"/>
            <a:ext cx="12457256" cy="772519"/>
          </a:xfrm>
          <a:prstGeom prst="rect">
            <a:avLst/>
          </a:prstGeom>
          <a:noFill/>
        </p:spPr>
        <p:txBody>
          <a:bodyPr wrap="none" rtlCol="0">
            <a:spAutoFit/>
          </a:bodyPr>
          <a:lstStyle/>
          <a:p>
            <a:pPr algn="l">
              <a:lnSpc>
                <a:spcPct val="130000"/>
              </a:lnSpc>
            </a:pPr>
            <a:r>
              <a:rPr lang="zh-CN" altLang="en-US" sz="2000" dirty="0">
                <a:latin typeface="Arial" panose="020B0604020202020204" pitchFamily="34" charset="0"/>
                <a:ea typeface="微软雅黑" panose="020B0503020204020204" pitchFamily="34" charset="-122"/>
              </a:rPr>
              <a:t>商品信息模块：对商品进行处理，有增加商品、查询商品、修改商品</a:t>
            </a:r>
            <a:r>
              <a:rPr lang="zh-CN" altLang="en-US" sz="1400" dirty="0">
                <a:latin typeface="Arial" panose="020B0604020202020204" pitchFamily="34" charset="0"/>
                <a:ea typeface="微软雅黑" panose="020B0503020204020204" pitchFamily="34" charset="-122"/>
              </a:rPr>
              <a:t> </a:t>
            </a:r>
            <a:r>
              <a:rPr lang="zh-CN" altLang="en-US" sz="2000" dirty="0">
                <a:latin typeface="Arial" panose="020B0604020202020204" pitchFamily="34" charset="0"/>
                <a:ea typeface="微软雅黑" panose="020B0503020204020204" pitchFamily="34" charset="-122"/>
              </a:rPr>
              <a:t>和删除商品的功能 ，界面如下图所示  </a:t>
            </a:r>
          </a:p>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3" name="图片 2" descr="1.商品信息"/>
          <p:cNvPicPr>
            <a:picLocks noChangeAspect="1"/>
          </p:cNvPicPr>
          <p:nvPr/>
        </p:nvPicPr>
        <p:blipFill>
          <a:blip r:embed="rId3"/>
          <a:stretch>
            <a:fillRect/>
          </a:stretch>
        </p:blipFill>
        <p:spPr>
          <a:xfrm>
            <a:off x="259192" y="572322"/>
            <a:ext cx="11094085" cy="604012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90170"/>
            <a:ext cx="12457256" cy="772519"/>
          </a:xfrm>
          <a:prstGeom prst="rect">
            <a:avLst/>
          </a:prstGeom>
          <a:noFill/>
        </p:spPr>
        <p:txBody>
          <a:bodyPr wrap="none" rtlCol="0">
            <a:spAutoFit/>
          </a:bodyPr>
          <a:lstStyle/>
          <a:p>
            <a:pPr algn="l">
              <a:lnSpc>
                <a:spcPct val="130000"/>
              </a:lnSpc>
            </a:pPr>
            <a:r>
              <a:rPr lang="zh-CN" altLang="en-US" sz="2000" dirty="0">
                <a:latin typeface="Arial" panose="020B0604020202020204" pitchFamily="34" charset="0"/>
                <a:ea typeface="微软雅黑" panose="020B0503020204020204" pitchFamily="34" charset="-122"/>
              </a:rPr>
              <a:t>商品信息模块：对商品进行处理，有增加商品、查询商品、修改商品</a:t>
            </a:r>
            <a:r>
              <a:rPr lang="zh-CN" altLang="en-US" sz="1400" dirty="0">
                <a:latin typeface="Arial" panose="020B0604020202020204" pitchFamily="34" charset="0"/>
                <a:ea typeface="微软雅黑" panose="020B0503020204020204" pitchFamily="34" charset="-122"/>
              </a:rPr>
              <a:t> </a:t>
            </a:r>
            <a:r>
              <a:rPr lang="zh-CN" altLang="en-US" sz="2000" dirty="0">
                <a:latin typeface="Arial" panose="020B0604020202020204" pitchFamily="34" charset="0"/>
                <a:ea typeface="微软雅黑" panose="020B0503020204020204" pitchFamily="34" charset="-122"/>
              </a:rPr>
              <a:t>和删除商品的功能 ，界面如下图所示  </a:t>
            </a:r>
          </a:p>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0357"/>
            <a:ext cx="12192000" cy="3557286"/>
          </a:xfrm>
          <a:prstGeom prst="rect">
            <a:avLst/>
          </a:prstGeom>
        </p:spPr>
      </p:pic>
    </p:spTree>
    <p:extLst>
      <p:ext uri="{BB962C8B-B14F-4D97-AF65-F5344CB8AC3E}">
        <p14:creationId xmlns:p14="http://schemas.microsoft.com/office/powerpoint/2010/main" val="2148416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357" y="354330"/>
            <a:ext cx="11168442" cy="772519"/>
          </a:xfrm>
          <a:prstGeom prst="rect">
            <a:avLst/>
          </a:prstGeom>
          <a:noFill/>
        </p:spPr>
        <p:txBody>
          <a:bodyPr wrap="non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订单信息管理模块：对订单进行处理，查询订单、修改订单和删除订单的功能 ，界面如下图所示  </a:t>
            </a:r>
          </a:p>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3" name="图片 2" descr="2.订单信息"/>
          <p:cNvPicPr>
            <a:picLocks noChangeAspect="1"/>
          </p:cNvPicPr>
          <p:nvPr/>
        </p:nvPicPr>
        <p:blipFill>
          <a:blip r:embed="rId2"/>
          <a:stretch>
            <a:fillRect/>
          </a:stretch>
        </p:blipFill>
        <p:spPr>
          <a:xfrm>
            <a:off x="296545" y="1241425"/>
            <a:ext cx="11598910" cy="48590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357" y="354330"/>
            <a:ext cx="11168442" cy="772519"/>
          </a:xfrm>
          <a:prstGeom prst="rect">
            <a:avLst/>
          </a:prstGeom>
          <a:noFill/>
        </p:spPr>
        <p:txBody>
          <a:bodyPr wrap="non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订单信息管理模块：对订单进行处理，查询订单、修改订单和删除订单的功能 ，界面如下图所示  </a:t>
            </a:r>
          </a:p>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3509"/>
            <a:ext cx="12192000" cy="2850981"/>
          </a:xfrm>
          <a:prstGeom prst="rect">
            <a:avLst/>
          </a:prstGeom>
        </p:spPr>
      </p:pic>
    </p:spTree>
    <p:extLst>
      <p:ext uri="{BB962C8B-B14F-4D97-AF65-F5344CB8AC3E}">
        <p14:creationId xmlns:p14="http://schemas.microsoft.com/office/powerpoint/2010/main" val="2042623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7968" y="282198"/>
            <a:ext cx="8419292" cy="492443"/>
          </a:xfrm>
          <a:prstGeom prst="rect">
            <a:avLst/>
          </a:prstGeom>
          <a:noFill/>
        </p:spPr>
        <p:txBody>
          <a:bodyPr wrap="none" rtlCol="0">
            <a:spAutoFit/>
          </a:bodyPr>
          <a:lstStyle/>
          <a:p>
            <a:pPr algn="l">
              <a:lnSpc>
                <a:spcPct val="130000"/>
              </a:lnSpc>
            </a:pPr>
            <a:r>
              <a:rPr lang="en-US" altLang="zh-CN" sz="2000" dirty="0" err="1">
                <a:latin typeface="Arial" panose="020B0604020202020204" pitchFamily="34" charset="0"/>
                <a:ea typeface="微软雅黑" panose="020B0503020204020204" pitchFamily="34" charset="-122"/>
              </a:rPr>
              <a:t>顾客信息</a:t>
            </a:r>
            <a:r>
              <a:rPr lang="en-US" altLang="zh-CN" sz="2000" dirty="0">
                <a:latin typeface="Arial" panose="020B0604020202020204" pitchFamily="34" charset="0"/>
                <a:ea typeface="微软雅黑" panose="020B0503020204020204" pitchFamily="34" charset="-122"/>
              </a:rPr>
              <a:t>:</a:t>
            </a:r>
            <a:r>
              <a:rPr lang="zh-CN" altLang="en-US" sz="2000" dirty="0">
                <a:latin typeface="Arial" panose="020B0604020202020204" pitchFamily="34" charset="0"/>
                <a:ea typeface="微软雅黑" panose="020B0503020204020204" pitchFamily="34" charset="-122"/>
              </a:rPr>
              <a:t>对顾客信息进行管理，有增删改查的功能，界面如下图所示：</a:t>
            </a:r>
            <a:endParaRPr lang="en-US" altLang="zh-CN" sz="2000" dirty="0">
              <a:latin typeface="Arial" panose="020B0604020202020204" pitchFamily="34" charset="0"/>
              <a:ea typeface="微软雅黑" panose="020B0503020204020204" pitchFamily="34" charset="-122"/>
            </a:endParaRPr>
          </a:p>
        </p:txBody>
      </p:sp>
      <p:pic>
        <p:nvPicPr>
          <p:cNvPr id="3" name="图片 2" descr="3.顾客信息"/>
          <p:cNvPicPr>
            <a:picLocks noChangeAspect="1"/>
          </p:cNvPicPr>
          <p:nvPr/>
        </p:nvPicPr>
        <p:blipFill>
          <a:blip r:embed="rId2"/>
          <a:stretch>
            <a:fillRect/>
          </a:stretch>
        </p:blipFill>
        <p:spPr>
          <a:xfrm>
            <a:off x="853440" y="1258570"/>
            <a:ext cx="11064240" cy="53003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9650" y="370840"/>
            <a:ext cx="1210588" cy="452945"/>
          </a:xfrm>
          <a:prstGeom prst="rect">
            <a:avLst/>
          </a:prstGeom>
          <a:noFill/>
        </p:spPr>
        <p:txBody>
          <a:bodyPr wrap="none" rtlCol="0">
            <a:spAutoFit/>
          </a:bodyPr>
          <a:lstStyle/>
          <a:p>
            <a:pPr algn="l">
              <a:lnSpc>
                <a:spcPct val="130000"/>
              </a:lnSpc>
            </a:pPr>
            <a:r>
              <a:rPr lang="en-US" altLang="zh-CN" sz="2000" dirty="0" err="1">
                <a:latin typeface="Arial" panose="020B0604020202020204" pitchFamily="34" charset="0"/>
                <a:ea typeface="微软雅黑" panose="020B0503020204020204" pitchFamily="34" charset="-122"/>
              </a:rPr>
              <a:t>销售统计</a:t>
            </a:r>
            <a:endParaRPr lang="en-US" altLang="zh-CN" sz="2000" dirty="0">
              <a:latin typeface="Arial" panose="020B0604020202020204" pitchFamily="34" charset="0"/>
              <a:ea typeface="微软雅黑" panose="020B0503020204020204" pitchFamily="34" charset="-122"/>
            </a:endParaRPr>
          </a:p>
        </p:txBody>
      </p:sp>
      <p:pic>
        <p:nvPicPr>
          <p:cNvPr id="3" name="图片 2" descr="4.销售统计"/>
          <p:cNvPicPr>
            <a:picLocks noChangeAspect="1"/>
          </p:cNvPicPr>
          <p:nvPr/>
        </p:nvPicPr>
        <p:blipFill>
          <a:blip r:embed="rId2"/>
          <a:stretch>
            <a:fillRect/>
          </a:stretch>
        </p:blipFill>
        <p:spPr>
          <a:xfrm>
            <a:off x="731520" y="1265555"/>
            <a:ext cx="10393680" cy="368681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7250" y="279400"/>
            <a:ext cx="4528820" cy="487680"/>
          </a:xfrm>
          <a:prstGeom prst="rect">
            <a:avLst/>
          </a:prstGeom>
          <a:noFill/>
        </p:spPr>
        <p:txBody>
          <a:bodyPr wrap="none" rtlCol="0">
            <a:spAutoFit/>
          </a:bodyPr>
          <a:lstStyle/>
          <a:p>
            <a:pPr algn="l">
              <a:lnSpc>
                <a:spcPct val="130000"/>
              </a:lnSpc>
            </a:pPr>
            <a:r>
              <a:rPr lang="en-US" altLang="zh-CN" sz="2000" dirty="0" err="1">
                <a:latin typeface="Arial" panose="020B0604020202020204" pitchFamily="34" charset="0"/>
                <a:ea typeface="微软雅黑" panose="020B0503020204020204" pitchFamily="34" charset="-122"/>
              </a:rPr>
              <a:t>管理员信息:添加管理员</a:t>
            </a:r>
            <a:r>
              <a:rPr lang="zh-CN" altLang="en-US" sz="2000" dirty="0">
                <a:latin typeface="Arial" panose="020B0604020202020204" pitchFamily="34" charset="0"/>
                <a:ea typeface="微软雅黑" panose="020B0503020204020204" pitchFamily="34" charset="-122"/>
              </a:rPr>
              <a:t>和修改管理员</a:t>
            </a:r>
          </a:p>
        </p:txBody>
      </p:sp>
      <p:pic>
        <p:nvPicPr>
          <p:cNvPr id="3" name="图片 2" descr="5.管理员信息"/>
          <p:cNvPicPr>
            <a:picLocks noChangeAspect="1"/>
          </p:cNvPicPr>
          <p:nvPr/>
        </p:nvPicPr>
        <p:blipFill>
          <a:blip r:embed="rId2"/>
          <a:stretch>
            <a:fillRect/>
          </a:stretch>
        </p:blipFill>
        <p:spPr>
          <a:xfrm>
            <a:off x="762000" y="1395095"/>
            <a:ext cx="10956925" cy="426593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收获</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235200" y="1673999"/>
            <a:ext cx="4356000" cy="4283047"/>
          </a:xfrm>
        </p:spPr>
        <p:txBody>
          <a:bodyPr>
            <a:normAutofit/>
          </a:bodyPr>
          <a:lstStyle/>
          <a:p>
            <a:r>
              <a:rPr lang="en-US" altLang="zh-CN" dirty="0">
                <a:solidFill>
                  <a:schemeClr val="accent1"/>
                </a:solidFill>
                <a:latin typeface="+mn-lt"/>
              </a:rPr>
              <a:t>1)</a:t>
            </a:r>
            <a:r>
              <a:rPr lang="zh-CN" altLang="en-US" dirty="0">
                <a:solidFill>
                  <a:schemeClr val="accent1"/>
                </a:solidFill>
                <a:latin typeface="+mn-lt"/>
              </a:rPr>
              <a:t>首先，熟悉了框架的使用，改变了以往的编写方式，采取了</a:t>
            </a:r>
            <a:r>
              <a:rPr lang="en-US" altLang="zh-CN" dirty="0">
                <a:solidFill>
                  <a:schemeClr val="accent1"/>
                </a:solidFill>
                <a:latin typeface="+mn-lt"/>
              </a:rPr>
              <a:t>SVN</a:t>
            </a:r>
            <a:r>
              <a:rPr lang="zh-CN" altLang="en-US" dirty="0">
                <a:solidFill>
                  <a:schemeClr val="accent1"/>
                </a:solidFill>
                <a:latin typeface="+mn-lt"/>
              </a:rPr>
              <a:t>开发环境，体会到团队协作。</a:t>
            </a:r>
            <a:endParaRPr lang="en-US" altLang="zh-CN" dirty="0">
              <a:solidFill>
                <a:schemeClr val="accent1"/>
              </a:solidFill>
              <a:latin typeface="+mn-lt"/>
            </a:endParaRPr>
          </a:p>
          <a:p>
            <a:r>
              <a:rPr lang="en-US" altLang="zh-CN" dirty="0">
                <a:solidFill>
                  <a:schemeClr val="accent1"/>
                </a:solidFill>
                <a:latin typeface="+mn-lt"/>
              </a:rPr>
              <a:t>2)</a:t>
            </a:r>
            <a:r>
              <a:rPr lang="zh-CN" altLang="zh-CN" dirty="0">
                <a:solidFill>
                  <a:schemeClr val="accent1"/>
                </a:solidFill>
              </a:rPr>
              <a:t>对开发过程的理解。对于项目，个人感觉，首先还是得确定需求，再把数据库搭好，理清表与表之间的关联，确定表中的字段。接着就是搭框架写代码了。只有这样才能高效完成</a:t>
            </a:r>
            <a:r>
              <a:rPr lang="zh-CN" altLang="en-US" dirty="0">
                <a:solidFill>
                  <a:schemeClr val="accent1"/>
                </a:solidFill>
              </a:rPr>
              <a:t>。当然还需要测试</a:t>
            </a:r>
            <a:endParaRPr lang="en-US" altLang="zh-CN" dirty="0">
              <a:solidFill>
                <a:schemeClr val="accent1"/>
              </a:solidFill>
              <a:latin typeface="+mn-lt"/>
            </a:endParaRPr>
          </a:p>
        </p:txBody>
      </p:sp>
    </p:spTree>
    <p:custDataLst>
      <p:tags r:id="rId1"/>
    </p:custDataLst>
    <p:extLst>
      <p:ext uri="{BB962C8B-B14F-4D97-AF65-F5344CB8AC3E}">
        <p14:creationId xmlns:p14="http://schemas.microsoft.com/office/powerpoint/2010/main" val="3064493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9"/>
          <p:cNvSpPr>
            <a:spLocks noChangeArrowheads="1"/>
          </p:cNvSpPr>
          <p:nvPr>
            <p:custDataLst>
              <p:tags r:id="rId2"/>
            </p:custDataLst>
          </p:nvPr>
        </p:nvSpPr>
        <p:spPr bwMode="auto">
          <a:xfrm>
            <a:off x="-28575" y="-44450"/>
            <a:ext cx="796925"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043" name="Rectangle 11"/>
          <p:cNvSpPr>
            <a:spLocks noChangeArrowheads="1"/>
          </p:cNvSpPr>
          <p:nvPr>
            <p:custDataLst>
              <p:tags r:id="rId3"/>
            </p:custDataLst>
          </p:nvPr>
        </p:nvSpPr>
        <p:spPr bwMode="auto">
          <a:xfrm>
            <a:off x="11406188" y="-34925"/>
            <a:ext cx="795337" cy="6911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beve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标题 11"/>
          <p:cNvSpPr>
            <a:spLocks noGrp="1"/>
          </p:cNvSpPr>
          <p:nvPr>
            <p:ph type="title"/>
            <p:custDataLst>
              <p:tags r:id="rId4"/>
            </p:custDataLst>
          </p:nvPr>
        </p:nvSpPr>
        <p:spPr/>
        <p:txBody>
          <a:bodyPr>
            <a:normAutofit/>
          </a:bodyPr>
          <a:lstStyle/>
          <a:p>
            <a:r>
              <a:rPr lang="zh-CN" altLang="en-US" dirty="0">
                <a:ea typeface="+mj-ea"/>
              </a:rPr>
              <a:t>遇到的问题</a:t>
            </a:r>
          </a:p>
        </p:txBody>
      </p:sp>
      <p:pic>
        <p:nvPicPr>
          <p:cNvPr id="15" name="图片占位符 14"/>
          <p:cNvPicPr>
            <a:picLocks noGrp="1" noChangeAspect="1"/>
          </p:cNvPicPr>
          <p:nvPr>
            <p:ph type="pic" idx="1"/>
            <p:custDataLst>
              <p:tags r:id="rId5"/>
            </p:custDataLst>
          </p:nvPr>
        </p:nvPicPr>
        <p:blipFill>
          <a:blip r:embed="rId9">
            <a:extLst>
              <a:ext uri="{28A0092B-C50C-407E-A947-70E740481C1C}">
                <a14:useLocalDpi xmlns:a14="http://schemas.microsoft.com/office/drawing/2010/main" val="0"/>
              </a:ext>
            </a:extLst>
          </a:blip>
          <a:srcRect t="55" b="55"/>
          <a:stretch>
            <a:fillRect/>
          </a:stretch>
        </p:blipFill>
        <p:spPr/>
      </p:pic>
      <p:sp>
        <p:nvSpPr>
          <p:cNvPr id="14" name="文本占位符 13"/>
          <p:cNvSpPr>
            <a:spLocks noGrp="1"/>
          </p:cNvSpPr>
          <p:nvPr>
            <p:ph type="body" sz="half" idx="2"/>
            <p:custDataLst>
              <p:tags r:id="rId6"/>
            </p:custDataLst>
          </p:nvPr>
        </p:nvSpPr>
        <p:spPr>
          <a:xfrm>
            <a:off x="6194859" y="1714340"/>
            <a:ext cx="4356000" cy="4283047"/>
          </a:xfrm>
        </p:spPr>
        <p:txBody>
          <a:bodyPr/>
          <a:lstStyle/>
          <a:p>
            <a:r>
              <a:rPr lang="en-US" altLang="zh-CN" dirty="0">
                <a:solidFill>
                  <a:schemeClr val="accent1"/>
                </a:solidFill>
              </a:rPr>
              <a:t>1</a:t>
            </a:r>
            <a:r>
              <a:rPr lang="zh-CN" altLang="zh-CN" dirty="0">
                <a:solidFill>
                  <a:schemeClr val="accent1"/>
                </a:solidFill>
              </a:rPr>
              <a:t>）级联过程中获取数据 ，由于前期对表与表之间的关联没理清，造成了数据不清，中文乱码</a:t>
            </a:r>
            <a:r>
              <a:rPr lang="en-US" altLang="zh-CN" dirty="0">
                <a:solidFill>
                  <a:schemeClr val="accent1"/>
                </a:solidFill>
              </a:rPr>
              <a:t> </a:t>
            </a:r>
            <a:r>
              <a:rPr lang="zh-CN" altLang="en-US" dirty="0">
                <a:solidFill>
                  <a:schemeClr val="accent1"/>
                </a:solidFill>
              </a:rPr>
              <a:t>。最后通过修改数据表，修改配置文件成功实现</a:t>
            </a:r>
            <a:endParaRPr lang="en-US" altLang="zh-CN" dirty="0">
              <a:solidFill>
                <a:schemeClr val="accent1"/>
              </a:solidFill>
            </a:endParaRPr>
          </a:p>
          <a:p>
            <a:r>
              <a:rPr lang="en-US" altLang="zh-CN" dirty="0">
                <a:solidFill>
                  <a:schemeClr val="accent1"/>
                </a:solidFill>
              </a:rPr>
              <a:t>2</a:t>
            </a:r>
            <a:r>
              <a:rPr lang="zh-CN" altLang="zh-CN" dirty="0">
                <a:solidFill>
                  <a:schemeClr val="accent1"/>
                </a:solidFill>
              </a:rPr>
              <a:t>）销售统计的实现</a:t>
            </a:r>
            <a:r>
              <a:rPr lang="zh-CN" altLang="en-US" dirty="0">
                <a:solidFill>
                  <a:schemeClr val="accent1"/>
                </a:solidFill>
              </a:rPr>
              <a:t>。打算额外复制商品建个数据表。当商品被选中下单后，比较原商品表与复制表，从而计算。</a:t>
            </a:r>
            <a:endParaRPr lang="en-US" altLang="zh-CN" dirty="0">
              <a:solidFill>
                <a:schemeClr val="accent1"/>
              </a:solidFill>
            </a:endParaRPr>
          </a:p>
          <a:p>
            <a:r>
              <a:rPr lang="en-US" altLang="zh-CN" dirty="0">
                <a:solidFill>
                  <a:schemeClr val="accent1"/>
                </a:solidFill>
              </a:rPr>
              <a:t>3</a:t>
            </a:r>
            <a:r>
              <a:rPr lang="zh-CN" altLang="en-US" dirty="0">
                <a:solidFill>
                  <a:schemeClr val="accent1"/>
                </a:solidFill>
              </a:rPr>
              <a:t>）总而言之，还是对数据库的处理以及应用。</a:t>
            </a:r>
            <a:endParaRPr lang="en-US" altLang="zh-CN" dirty="0">
              <a:solidFill>
                <a:schemeClr val="accent1"/>
              </a:solidFill>
            </a:endParaRPr>
          </a:p>
          <a:p>
            <a:endParaRPr lang="en-US" altLang="zh-CN" dirty="0">
              <a:solidFill>
                <a:schemeClr val="accent1"/>
              </a:solidFill>
              <a:latin typeface="+mn-lt"/>
            </a:endParaRPr>
          </a:p>
        </p:txBody>
      </p:sp>
    </p:spTree>
    <p:custDataLst>
      <p:tags r:id="rId1"/>
    </p:custDataLst>
    <p:extLst>
      <p:ext uri="{BB962C8B-B14F-4D97-AF65-F5344CB8AC3E}">
        <p14:creationId xmlns:p14="http://schemas.microsoft.com/office/powerpoint/2010/main" val="279300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zh-CN" altLang="en-US" dirty="0">
                <a:ea typeface="+mj-ea"/>
              </a:rPr>
              <a:t>人员分配</a:t>
            </a:r>
          </a:p>
        </p:txBody>
      </p:sp>
      <p:sp>
        <p:nvSpPr>
          <p:cNvPr id="3" name="文本占位符 2"/>
          <p:cNvSpPr>
            <a:spLocks noGrp="1"/>
          </p:cNvSpPr>
          <p:nvPr>
            <p:ph type="body" idx="1"/>
            <p:custDataLst>
              <p:tags r:id="rId3"/>
            </p:custDataLst>
          </p:nvPr>
        </p:nvSpPr>
        <p:spPr/>
        <p:txBody>
          <a:bodyPr>
            <a:normAutofit/>
          </a:bodyPr>
          <a:lstStyle/>
          <a:p>
            <a:r>
              <a:rPr lang="en-US" altLang="zh-CN">
                <a:latin typeface="+mn-lt"/>
              </a:rPr>
              <a:t>LOREM IPSUM DOLOR</a:t>
            </a:r>
            <a:endParaRPr lang="en-US" altLang="zh-CN" dirty="0">
              <a:latin typeface="+mn-lt"/>
            </a:endParaRPr>
          </a:p>
        </p:txBody>
      </p:sp>
      <p:sp>
        <p:nvSpPr>
          <p:cNvPr id="4" name="文本框 3"/>
          <p:cNvSpPr txBox="1"/>
          <p:nvPr>
            <p:custDataLst>
              <p:tags r:id="rId4"/>
            </p:custDataLst>
          </p:nvPr>
        </p:nvSpPr>
        <p:spPr>
          <a:xfrm>
            <a:off x="3677203" y="2180213"/>
            <a:ext cx="1323423" cy="1292662"/>
          </a:xfrm>
          <a:prstGeom prst="rect">
            <a:avLst/>
          </a:prstGeom>
          <a:noFill/>
        </p:spPr>
        <p:txBody>
          <a:bodyPr wrap="square" rtlCol="0" anchor="ctr" anchorCtr="1">
            <a:normAutofit/>
          </a:bodyPr>
          <a:lstStyle/>
          <a:p>
            <a:pPr>
              <a:lnSpc>
                <a:spcPct val="130000"/>
              </a:lnSpc>
            </a:pPr>
            <a:r>
              <a:rPr lang="en-US" altLang="zh-CN" sz="6000" dirty="0">
                <a:solidFill>
                  <a:schemeClr val="accent1"/>
                </a:solidFill>
              </a:rPr>
              <a:t>02</a:t>
            </a:r>
            <a:endParaRPr lang="zh-CN" altLang="en-US" sz="6000" dirty="0">
              <a:solidFill>
                <a:schemeClr val="accent1"/>
              </a:solidFill>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形标注 3"/>
          <p:cNvSpPr>
            <a:spLocks noChangeArrowheads="1"/>
          </p:cNvSpPr>
          <p:nvPr>
            <p:custDataLst>
              <p:tags r:id="rId2"/>
            </p:custDataLst>
          </p:nvPr>
        </p:nvSpPr>
        <p:spPr bwMode="auto">
          <a:xfrm rot="437392">
            <a:off x="6545263" y="1444625"/>
            <a:ext cx="1757362" cy="1604963"/>
          </a:xfrm>
          <a:prstGeom prst="wedgeEllipseCallout">
            <a:avLst>
              <a:gd name="adj1" fmla="val -40199"/>
              <a:gd name="adj2" fmla="val 53991"/>
            </a:avLst>
          </a:prstGeom>
          <a:solidFill>
            <a:schemeClr val="accent2"/>
          </a:solidFill>
          <a:ln w="28575" cmpd="sng">
            <a:solidFill>
              <a:schemeClr val="bg1"/>
            </a:solidFill>
            <a:miter lim="800000"/>
          </a:ln>
        </p:spPr>
        <p:txBody>
          <a:bodyPr anchor="ctr">
            <a:normAutofit/>
          </a:bodyPr>
          <a:lstStyle>
            <a:lvl1pPr algn="just">
              <a:lnSpc>
                <a:spcPct val="110000"/>
              </a:lnSpc>
              <a:spcBef>
                <a:spcPts val="1800"/>
              </a:spcBef>
              <a:buClr>
                <a:schemeClr val="accent1"/>
              </a:buClr>
              <a:buSzPct val="80000"/>
              <a:buFont typeface="Wingdings 2" panose="05020102010507070707" pitchFamily="18" charset="2"/>
              <a:buChar char=""/>
              <a:defRPr sz="2000">
                <a:solidFill>
                  <a:srgbClr val="A06A29"/>
                </a:solidFill>
                <a:latin typeface="Arial" panose="020B0604020202020204" pitchFamily="34" charset="0"/>
                <a:ea typeface="微软雅黑" panose="020B0503020204020204" pitchFamily="34" charset="-122"/>
              </a:defRPr>
            </a:lvl1pPr>
            <a:lvl2pPr marL="742950" indent="-285750" algn="just">
              <a:lnSpc>
                <a:spcPct val="130000"/>
              </a:lnSpc>
              <a:spcAft>
                <a:spcPts val="600"/>
              </a:spcAft>
              <a:buClr>
                <a:srgbClr val="FFDF6B"/>
              </a:buClr>
              <a:buFont typeface="幼圆" panose="02010509060101010101" pitchFamily="49" charset="-122"/>
              <a:buChar char=" "/>
              <a:defRPr sz="1600">
                <a:solidFill>
                  <a:srgbClr val="626262"/>
                </a:solidFill>
                <a:latin typeface="幼圆" panose="02010509060101010101" pitchFamily="49" charset="-122"/>
                <a:ea typeface="幼圆" panose="020105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spcBef>
                <a:spcPct val="0"/>
              </a:spcBef>
              <a:buClrTx/>
              <a:buSzTx/>
              <a:buFont typeface="Arial" panose="020B0604020202020204" pitchFamily="34" charset="0"/>
              <a:buNone/>
            </a:pPr>
            <a:endParaRPr lang="zh-CN" altLang="zh-CN" sz="1800">
              <a:solidFill>
                <a:schemeClr val="bg1"/>
              </a:solidFill>
              <a:latin typeface="Arial Narrow" panose="020B0606020202030204" pitchFamily="34" charset="0"/>
            </a:endParaRPr>
          </a:p>
        </p:txBody>
      </p:sp>
      <p:sp>
        <p:nvSpPr>
          <p:cNvPr id="3" name="文本框 4"/>
          <p:cNvSpPr txBox="1">
            <a:spLocks noChangeArrowheads="1"/>
          </p:cNvSpPr>
          <p:nvPr>
            <p:custDataLst>
              <p:tags r:id="rId3"/>
            </p:custDataLst>
          </p:nvPr>
        </p:nvSpPr>
        <p:spPr bwMode="auto">
          <a:xfrm>
            <a:off x="6699250" y="1674813"/>
            <a:ext cx="14493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rmAutofit lnSpcReduction="10000"/>
          </a:bodyPr>
          <a:lstStyle>
            <a:lvl1pPr algn="just">
              <a:lnSpc>
                <a:spcPct val="110000"/>
              </a:lnSpc>
              <a:spcBef>
                <a:spcPts val="1800"/>
              </a:spcBef>
              <a:buClr>
                <a:schemeClr val="accent1"/>
              </a:buClr>
              <a:buSzPct val="80000"/>
              <a:buFont typeface="Wingdings 2" panose="05020102010507070707" pitchFamily="18" charset="2"/>
              <a:buChar char=""/>
              <a:defRPr sz="2000">
                <a:solidFill>
                  <a:srgbClr val="A06A29"/>
                </a:solidFill>
                <a:latin typeface="Arial" panose="020B0604020202020204" pitchFamily="34" charset="0"/>
                <a:ea typeface="微软雅黑" panose="020B0503020204020204" pitchFamily="34" charset="-122"/>
              </a:defRPr>
            </a:lvl1pPr>
            <a:lvl2pPr marL="742950" indent="-285750" algn="just">
              <a:lnSpc>
                <a:spcPct val="130000"/>
              </a:lnSpc>
              <a:spcAft>
                <a:spcPts val="600"/>
              </a:spcAft>
              <a:buClr>
                <a:srgbClr val="FFDF6B"/>
              </a:buClr>
              <a:buFont typeface="幼圆" panose="02010509060101010101" pitchFamily="49" charset="-122"/>
              <a:buChar char=" "/>
              <a:defRPr sz="1600">
                <a:solidFill>
                  <a:srgbClr val="626262"/>
                </a:solidFill>
                <a:latin typeface="幼圆" panose="02010509060101010101" pitchFamily="49" charset="-122"/>
                <a:ea typeface="幼圆" panose="020105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eaLnBrk="1" hangingPunct="1">
              <a:spcBef>
                <a:spcPct val="0"/>
              </a:spcBef>
              <a:buClrTx/>
              <a:buSzTx/>
              <a:buFont typeface="Arial" panose="020B0604020202020204" pitchFamily="34" charset="0"/>
              <a:buNone/>
            </a:pPr>
            <a:r>
              <a:rPr lang="en-US" sz="4000">
                <a:solidFill>
                  <a:schemeClr val="bg1"/>
                </a:solidFill>
                <a:latin typeface="+mn-lt"/>
                <a:ea typeface="+mn-ea"/>
              </a:rPr>
              <a:t>Thank</a:t>
            </a:r>
          </a:p>
          <a:p>
            <a:pPr algn="ctr" eaLnBrk="1" hangingPunct="1">
              <a:spcBef>
                <a:spcPct val="0"/>
              </a:spcBef>
              <a:buClrTx/>
              <a:buSzTx/>
              <a:buFont typeface="Arial" panose="020B0604020202020204" pitchFamily="34" charset="0"/>
              <a:buNone/>
            </a:pPr>
            <a:r>
              <a:rPr lang="en-US" sz="4000">
                <a:solidFill>
                  <a:schemeClr val="bg1"/>
                </a:solidFill>
                <a:latin typeface="+mn-lt"/>
                <a:ea typeface="+mn-ea"/>
              </a:rPr>
              <a:t>you</a:t>
            </a:r>
            <a:endParaRPr lang="zh-CN" altLang="en-US" sz="4000" dirty="0">
              <a:solidFill>
                <a:schemeClr val="bg1"/>
              </a:solidFill>
              <a:latin typeface="+mn-lt"/>
              <a:ea typeface="+mn-ea"/>
            </a:endParaRPr>
          </a:p>
        </p:txBody>
      </p:sp>
      <p:sp>
        <p:nvSpPr>
          <p:cNvPr id="4" name="文本框 1"/>
          <p:cNvSpPr txBox="1">
            <a:spLocks noChangeArrowheads="1"/>
          </p:cNvSpPr>
          <p:nvPr>
            <p:custDataLst>
              <p:tags r:id="rId4"/>
            </p:custDataLst>
          </p:nvPr>
        </p:nvSpPr>
        <p:spPr bwMode="auto">
          <a:xfrm>
            <a:off x="4486275" y="2530475"/>
            <a:ext cx="19351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rmAutofit lnSpcReduction="10000"/>
          </a:bodyPr>
          <a:lstStyle>
            <a:lvl1pPr algn="just">
              <a:lnSpc>
                <a:spcPct val="110000"/>
              </a:lnSpc>
              <a:spcBef>
                <a:spcPts val="1800"/>
              </a:spcBef>
              <a:buClr>
                <a:schemeClr val="accent1"/>
              </a:buClr>
              <a:buSzPct val="80000"/>
              <a:buFont typeface="Wingdings 2" panose="05020102010507070707" pitchFamily="18" charset="2"/>
              <a:buChar char=""/>
              <a:defRPr sz="2000">
                <a:solidFill>
                  <a:srgbClr val="A06A29"/>
                </a:solidFill>
                <a:latin typeface="Arial" panose="020B0604020202020204" pitchFamily="34" charset="0"/>
                <a:ea typeface="微软雅黑" panose="020B0503020204020204" pitchFamily="34" charset="-122"/>
              </a:defRPr>
            </a:lvl1pPr>
            <a:lvl2pPr marL="742950" indent="-285750" algn="just">
              <a:lnSpc>
                <a:spcPct val="130000"/>
              </a:lnSpc>
              <a:spcAft>
                <a:spcPts val="600"/>
              </a:spcAft>
              <a:buClr>
                <a:srgbClr val="FFDF6B"/>
              </a:buClr>
              <a:buFont typeface="幼圆" panose="02010509060101010101" pitchFamily="49" charset="-122"/>
              <a:buChar char=" "/>
              <a:defRPr sz="1600">
                <a:solidFill>
                  <a:srgbClr val="626262"/>
                </a:solidFill>
                <a:latin typeface="幼圆" panose="02010509060101010101" pitchFamily="49" charset="-122"/>
                <a:ea typeface="幼圆" panose="020105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spcBef>
                <a:spcPct val="0"/>
              </a:spcBef>
              <a:buClrTx/>
              <a:buSzTx/>
              <a:buFont typeface="Arial" panose="020B0604020202020204" pitchFamily="34" charset="0"/>
              <a:buNone/>
            </a:pPr>
            <a:r>
              <a:rPr lang="en-US" sz="8000">
                <a:solidFill>
                  <a:schemeClr val="bg1"/>
                </a:solidFill>
                <a:latin typeface="+mj-lt"/>
                <a:ea typeface="+mj-ea"/>
                <a:cs typeface="+mj-cs"/>
              </a:rPr>
              <a:t>End</a:t>
            </a:r>
            <a:endParaRPr lang="zh-CN" altLang="en-US" sz="8000" dirty="0">
              <a:solidFill>
                <a:schemeClr val="bg1"/>
              </a:solidFill>
              <a:latin typeface="+mj-lt"/>
              <a:ea typeface="+mj-ea"/>
              <a:cs typeface="+mj-cs"/>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2189285" y="1879602"/>
            <a:ext cx="2386296" cy="1871069"/>
            <a:chOff x="3720448" y="2641602"/>
            <a:chExt cx="2386296" cy="1871069"/>
          </a:xfrm>
        </p:grpSpPr>
        <p:grpSp>
          <p:nvGrpSpPr>
            <p:cNvPr id="3" name="组合 2"/>
            <p:cNvGrpSpPr/>
            <p:nvPr/>
          </p:nvGrpSpPr>
          <p:grpSpPr>
            <a:xfrm>
              <a:off x="4368491" y="2641602"/>
              <a:ext cx="1089213" cy="835229"/>
              <a:chOff x="4134847" y="2641602"/>
              <a:chExt cx="1089213" cy="835229"/>
            </a:xfrm>
          </p:grpSpPr>
          <p:sp>
            <p:nvSpPr>
              <p:cNvPr id="5" name="任意多边形 4"/>
              <p:cNvSpPr/>
              <p:nvPr>
                <p:custDataLst>
                  <p:tags r:id="rId21"/>
                </p:custDataLst>
              </p:nvPr>
            </p:nvSpPr>
            <p:spPr bwMode="auto">
              <a:xfrm rot="5400000">
                <a:off x="4261839" y="2514611"/>
                <a:ext cx="835229" cy="1089212"/>
              </a:xfrm>
              <a:custGeom>
                <a:avLst/>
                <a:gdLst>
                  <a:gd name="connsiteX0" fmla="*/ 0 w 835229"/>
                  <a:gd name="connsiteY0" fmla="*/ 647700 h 647700"/>
                  <a:gd name="connsiteX1" fmla="*/ 0 w 835229"/>
                  <a:gd name="connsiteY1" fmla="*/ 0 h 647700"/>
                  <a:gd name="connsiteX2" fmla="*/ 511058 w 835229"/>
                  <a:gd name="connsiteY2" fmla="*/ 0 h 647700"/>
                  <a:gd name="connsiteX3" fmla="*/ 835229 w 835229"/>
                  <a:gd name="connsiteY3" fmla="*/ 323850 h 647700"/>
                  <a:gd name="connsiteX4" fmla="*/ 511058 w 835229"/>
                  <a:gd name="connsiteY4" fmla="*/ 64770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29" h="647700">
                    <a:moveTo>
                      <a:pt x="0" y="647700"/>
                    </a:moveTo>
                    <a:lnTo>
                      <a:pt x="0" y="0"/>
                    </a:lnTo>
                    <a:lnTo>
                      <a:pt x="511058" y="0"/>
                    </a:lnTo>
                    <a:cubicBezTo>
                      <a:pt x="690093" y="0"/>
                      <a:pt x="835229" y="144993"/>
                      <a:pt x="835229" y="323850"/>
                    </a:cubicBezTo>
                    <a:cubicBezTo>
                      <a:pt x="835229" y="502708"/>
                      <a:pt x="690093" y="647700"/>
                      <a:pt x="511058" y="647700"/>
                    </a:cubicBezTo>
                    <a:close/>
                  </a:path>
                </a:pathLst>
              </a:custGeom>
              <a:solidFill>
                <a:schemeClr val="accent1"/>
              </a:solidFill>
              <a:ln>
                <a:noFill/>
              </a:ln>
              <a:effectLst>
                <a:outerShdw dist="25401" dir="2700000" algn="ctr" rotWithShape="0">
                  <a:srgbClr val="000000">
                    <a:alpha val="12999"/>
                  </a:srgbClr>
                </a:outerShdw>
              </a:effectLst>
              <a:extLst>
                <a:ext uri="{91240B29-F687-4F45-9708-019B960494DF}">
                  <a14:hiddenLine xmlns:a14="http://schemas.microsoft.com/office/drawing/2010/main" w="9525">
                    <a:solidFill>
                      <a:srgbClr val="000000"/>
                    </a:solidFill>
                    <a:round/>
                  </a14:hiddenLine>
                </a:ext>
              </a:extLst>
            </p:spPr>
            <p:txBody>
              <a:bodyPr wrap="square" lIns="68580" tIns="34290" rIns="68580" bIns="34290" anchor="ctr">
                <a:normAutofit/>
              </a:bodyPr>
              <a:lstStyle/>
              <a:p>
                <a:endParaRPr lang="zh-CN" altLang="en-US"/>
              </a:p>
            </p:txBody>
          </p:sp>
          <p:sp>
            <p:nvSpPr>
              <p:cNvPr id="6" name="椭圆 93"/>
              <p:cNvSpPr>
                <a:spLocks noChangeArrowheads="1"/>
              </p:cNvSpPr>
              <p:nvPr>
                <p:custDataLst>
                  <p:tags r:id="rId22"/>
                </p:custDataLst>
              </p:nvPr>
            </p:nvSpPr>
            <p:spPr bwMode="auto">
              <a:xfrm>
                <a:off x="4134847" y="2895648"/>
                <a:ext cx="1089213" cy="477258"/>
              </a:xfrm>
              <a:prstGeom prst="ellipse">
                <a:avLst/>
              </a:prstGeom>
              <a:solidFill>
                <a:schemeClr val="bg1"/>
              </a:solidFill>
              <a:ln w="9525" cmpd="sng">
                <a:solidFill>
                  <a:schemeClr val="bg1"/>
                </a:solidFill>
                <a:round/>
              </a:ln>
            </p:spPr>
            <p:txBody>
              <a:bodyPr lIns="0" tIns="0" rIns="0" bIns="0" anchor="ctr">
                <a:normAutofit lnSpcReduction="1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lnSpc>
                    <a:spcPct val="120000"/>
                  </a:lnSpc>
                </a:pPr>
                <a:r>
                  <a:rPr lang="zh-CN" altLang="en-US" sz="2000" b="1" dirty="0">
                    <a:solidFill>
                      <a:schemeClr val="accent1"/>
                    </a:solidFill>
                    <a:latin typeface="+mn-lt"/>
                    <a:ea typeface="+mn-ea"/>
                  </a:rPr>
                  <a:t>徐伟</a:t>
                </a:r>
                <a:endParaRPr lang="en-US" sz="2000" b="1" dirty="0">
                  <a:solidFill>
                    <a:schemeClr val="accent1"/>
                  </a:solidFill>
                  <a:latin typeface="+mn-lt"/>
                  <a:ea typeface="+mn-ea"/>
                </a:endParaRPr>
              </a:p>
            </p:txBody>
          </p:sp>
        </p:grpSp>
        <p:sp>
          <p:nvSpPr>
            <p:cNvPr id="4" name="TextBox 33"/>
            <p:cNvSpPr txBox="1">
              <a:spLocks noChangeArrowheads="1"/>
            </p:cNvSpPr>
            <p:nvPr>
              <p:custDataLst>
                <p:tags r:id="rId20"/>
              </p:custDataLst>
            </p:nvPr>
          </p:nvSpPr>
          <p:spPr bwMode="auto">
            <a:xfrm>
              <a:off x="3720448" y="3585882"/>
              <a:ext cx="2386296" cy="92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70000" lnSpcReduction="2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nSpc>
                  <a:spcPct val="120000"/>
                </a:lnSpc>
              </a:pPr>
              <a:r>
                <a:rPr lang="zh-CN" altLang="en-US" sz="1800" dirty="0">
                  <a:solidFill>
                    <a:schemeClr val="accent1"/>
                  </a:solidFill>
                </a:rPr>
                <a:t>数据库的设计、</a:t>
              </a:r>
              <a:r>
                <a:rPr lang="zh-CN" altLang="en-US" sz="1800" dirty="0">
                  <a:solidFill>
                    <a:schemeClr val="accent1"/>
                  </a:solidFill>
                  <a:latin typeface="+mn-lt"/>
                  <a:ea typeface="+mn-ea"/>
                </a:rPr>
                <a:t>框架的搭建和</a:t>
              </a:r>
              <a:r>
                <a:rPr lang="en-US" altLang="zh-CN" sz="1800" dirty="0" err="1">
                  <a:solidFill>
                    <a:schemeClr val="accent1"/>
                  </a:solidFill>
                  <a:latin typeface="+mn-lt"/>
                  <a:ea typeface="+mn-ea"/>
                </a:rPr>
                <a:t>dao</a:t>
              </a:r>
              <a:r>
                <a:rPr lang="zh-CN" altLang="en-US" sz="1800" dirty="0">
                  <a:solidFill>
                    <a:schemeClr val="accent1"/>
                  </a:solidFill>
                  <a:latin typeface="+mn-lt"/>
                  <a:ea typeface="+mn-ea"/>
                </a:rPr>
                <a:t>层方法的编写，登录注册的实现和文档的编写，支付功能的实现，项目的整合</a:t>
              </a:r>
              <a:endParaRPr lang="en-US" sz="1800" dirty="0">
                <a:solidFill>
                  <a:schemeClr val="accent1"/>
                </a:solidFill>
                <a:latin typeface="+mn-lt"/>
                <a:ea typeface="+mn-ea"/>
              </a:endParaRPr>
            </a:p>
          </p:txBody>
        </p:sp>
      </p:grpSp>
      <p:grpSp>
        <p:nvGrpSpPr>
          <p:cNvPr id="7" name="组合 6"/>
          <p:cNvGrpSpPr/>
          <p:nvPr>
            <p:custDataLst>
              <p:tags r:id="rId3"/>
            </p:custDataLst>
          </p:nvPr>
        </p:nvGrpSpPr>
        <p:grpSpPr>
          <a:xfrm>
            <a:off x="4902853" y="1879601"/>
            <a:ext cx="2386296" cy="1871070"/>
            <a:chOff x="3720448" y="2641601"/>
            <a:chExt cx="2386296" cy="1871070"/>
          </a:xfrm>
        </p:grpSpPr>
        <p:grpSp>
          <p:nvGrpSpPr>
            <p:cNvPr id="8" name="组合 7"/>
            <p:cNvGrpSpPr/>
            <p:nvPr/>
          </p:nvGrpSpPr>
          <p:grpSpPr>
            <a:xfrm>
              <a:off x="4589745" y="2641601"/>
              <a:ext cx="884143" cy="835229"/>
              <a:chOff x="4356101" y="2641601"/>
              <a:chExt cx="884143" cy="835229"/>
            </a:xfrm>
          </p:grpSpPr>
          <p:sp>
            <p:nvSpPr>
              <p:cNvPr id="10" name="任意多边形 9"/>
              <p:cNvSpPr/>
              <p:nvPr>
                <p:custDataLst>
                  <p:tags r:id="rId18"/>
                </p:custDataLst>
              </p:nvPr>
            </p:nvSpPr>
            <p:spPr bwMode="auto">
              <a:xfrm rot="5400000">
                <a:off x="4380558" y="2617144"/>
                <a:ext cx="835229" cy="884143"/>
              </a:xfrm>
              <a:custGeom>
                <a:avLst/>
                <a:gdLst>
                  <a:gd name="connsiteX0" fmla="*/ 0 w 835229"/>
                  <a:gd name="connsiteY0" fmla="*/ 647700 h 647700"/>
                  <a:gd name="connsiteX1" fmla="*/ 0 w 835229"/>
                  <a:gd name="connsiteY1" fmla="*/ 0 h 647700"/>
                  <a:gd name="connsiteX2" fmla="*/ 511058 w 835229"/>
                  <a:gd name="connsiteY2" fmla="*/ 0 h 647700"/>
                  <a:gd name="connsiteX3" fmla="*/ 835229 w 835229"/>
                  <a:gd name="connsiteY3" fmla="*/ 323850 h 647700"/>
                  <a:gd name="connsiteX4" fmla="*/ 511058 w 835229"/>
                  <a:gd name="connsiteY4" fmla="*/ 64770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29" h="647700">
                    <a:moveTo>
                      <a:pt x="0" y="647700"/>
                    </a:moveTo>
                    <a:lnTo>
                      <a:pt x="0" y="0"/>
                    </a:lnTo>
                    <a:lnTo>
                      <a:pt x="511058" y="0"/>
                    </a:lnTo>
                    <a:cubicBezTo>
                      <a:pt x="690093" y="0"/>
                      <a:pt x="835229" y="144993"/>
                      <a:pt x="835229" y="323850"/>
                    </a:cubicBezTo>
                    <a:cubicBezTo>
                      <a:pt x="835229" y="502708"/>
                      <a:pt x="690093" y="647700"/>
                      <a:pt x="511058" y="647700"/>
                    </a:cubicBezTo>
                    <a:close/>
                  </a:path>
                </a:pathLst>
              </a:custGeom>
              <a:solidFill>
                <a:schemeClr val="accent1"/>
              </a:solidFill>
              <a:ln>
                <a:noFill/>
              </a:ln>
              <a:effectLst>
                <a:outerShdw dist="25401" dir="2700000" algn="ctr" rotWithShape="0">
                  <a:srgbClr val="000000">
                    <a:alpha val="12999"/>
                  </a:srgbClr>
                </a:outerShdw>
              </a:effectLst>
              <a:extLst>
                <a:ext uri="{91240B29-F687-4F45-9708-019B960494DF}">
                  <a14:hiddenLine xmlns:a14="http://schemas.microsoft.com/office/drawing/2010/main" w="9525">
                    <a:solidFill>
                      <a:srgbClr val="000000"/>
                    </a:solidFill>
                    <a:round/>
                  </a14:hiddenLine>
                </a:ext>
              </a:extLst>
            </p:spPr>
            <p:txBody>
              <a:bodyPr wrap="square" lIns="68580" tIns="34290" rIns="68580" bIns="34290" anchor="ctr">
                <a:normAutofit/>
              </a:bodyPr>
              <a:lstStyle/>
              <a:p>
                <a:endParaRPr lang="zh-CN" altLang="en-US"/>
              </a:p>
            </p:txBody>
          </p:sp>
          <p:sp>
            <p:nvSpPr>
              <p:cNvPr id="11" name="椭圆 93"/>
              <p:cNvSpPr>
                <a:spLocks noChangeArrowheads="1"/>
              </p:cNvSpPr>
              <p:nvPr>
                <p:custDataLst>
                  <p:tags r:id="rId19"/>
                </p:custDataLst>
              </p:nvPr>
            </p:nvSpPr>
            <p:spPr bwMode="auto">
              <a:xfrm>
                <a:off x="4436421" y="2895648"/>
                <a:ext cx="803823" cy="477258"/>
              </a:xfrm>
              <a:prstGeom prst="ellipse">
                <a:avLst/>
              </a:prstGeom>
              <a:solidFill>
                <a:schemeClr val="bg1"/>
              </a:solidFill>
              <a:ln w="9525" cmpd="sng">
                <a:solidFill>
                  <a:schemeClr val="bg1"/>
                </a:solidFill>
                <a:round/>
              </a:ln>
            </p:spPr>
            <p:txBody>
              <a:bodyPr lIns="0" tIns="0" rIns="0" bIns="0" anchor="ctr">
                <a:normAutofit lnSpcReduction="1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lnSpc>
                    <a:spcPct val="120000"/>
                  </a:lnSpc>
                </a:pPr>
                <a:r>
                  <a:rPr lang="zh-CN" altLang="en-US" sz="2000" b="1" dirty="0">
                    <a:solidFill>
                      <a:schemeClr val="accent1"/>
                    </a:solidFill>
                    <a:latin typeface="+mn-lt"/>
                    <a:ea typeface="+mn-ea"/>
                  </a:rPr>
                  <a:t>吴青</a:t>
                </a:r>
                <a:endParaRPr lang="en-US" sz="2000" b="1" dirty="0">
                  <a:solidFill>
                    <a:schemeClr val="accent1"/>
                  </a:solidFill>
                  <a:latin typeface="+mn-lt"/>
                  <a:ea typeface="+mn-ea"/>
                </a:endParaRPr>
              </a:p>
            </p:txBody>
          </p:sp>
        </p:grpSp>
        <p:sp>
          <p:nvSpPr>
            <p:cNvPr id="9" name="TextBox 33"/>
            <p:cNvSpPr txBox="1">
              <a:spLocks noChangeArrowheads="1"/>
            </p:cNvSpPr>
            <p:nvPr>
              <p:custDataLst>
                <p:tags r:id="rId17"/>
              </p:custDataLst>
            </p:nvPr>
          </p:nvSpPr>
          <p:spPr bwMode="auto">
            <a:xfrm>
              <a:off x="3720448" y="3585882"/>
              <a:ext cx="2386296" cy="92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70000" lnSpcReduction="2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nSpc>
                  <a:spcPct val="120000"/>
                </a:lnSpc>
              </a:pPr>
              <a:r>
                <a:rPr lang="zh-CN" altLang="en-US" sz="1800" dirty="0">
                  <a:solidFill>
                    <a:schemeClr val="accent1"/>
                  </a:solidFill>
                  <a:latin typeface="+mn-lt"/>
                  <a:ea typeface="+mn-ea"/>
                </a:rPr>
                <a:t>客户端页面的设计与编写及浏览菜单功能和点击产品看到详细商品，排序功能的编写、手机客户端和帮助中心的实现</a:t>
              </a:r>
              <a:endParaRPr lang="en-US" sz="1800" dirty="0">
                <a:solidFill>
                  <a:schemeClr val="accent1"/>
                </a:solidFill>
                <a:latin typeface="+mn-lt"/>
                <a:ea typeface="+mn-ea"/>
              </a:endParaRPr>
            </a:p>
          </p:txBody>
        </p:sp>
      </p:grpSp>
      <p:grpSp>
        <p:nvGrpSpPr>
          <p:cNvPr id="12" name="组合 11"/>
          <p:cNvGrpSpPr/>
          <p:nvPr>
            <p:custDataLst>
              <p:tags r:id="rId4"/>
            </p:custDataLst>
          </p:nvPr>
        </p:nvGrpSpPr>
        <p:grpSpPr>
          <a:xfrm>
            <a:off x="7616419" y="1879602"/>
            <a:ext cx="2386296" cy="1871069"/>
            <a:chOff x="3720448" y="2641602"/>
            <a:chExt cx="2386296" cy="1871069"/>
          </a:xfrm>
        </p:grpSpPr>
        <p:grpSp>
          <p:nvGrpSpPr>
            <p:cNvPr id="13" name="组合 12"/>
            <p:cNvGrpSpPr/>
            <p:nvPr/>
          </p:nvGrpSpPr>
          <p:grpSpPr>
            <a:xfrm>
              <a:off x="4427758" y="2641602"/>
              <a:ext cx="1344706" cy="835229"/>
              <a:chOff x="4194114" y="2641602"/>
              <a:chExt cx="1344706" cy="835229"/>
            </a:xfrm>
          </p:grpSpPr>
          <p:sp>
            <p:nvSpPr>
              <p:cNvPr id="15" name="任意多边形 14"/>
              <p:cNvSpPr/>
              <p:nvPr>
                <p:custDataLst>
                  <p:tags r:id="rId15"/>
                </p:custDataLst>
              </p:nvPr>
            </p:nvSpPr>
            <p:spPr bwMode="auto">
              <a:xfrm rot="5400000">
                <a:off x="4448852" y="2386864"/>
                <a:ext cx="835229" cy="1344706"/>
              </a:xfrm>
              <a:custGeom>
                <a:avLst/>
                <a:gdLst>
                  <a:gd name="connsiteX0" fmla="*/ 0 w 835229"/>
                  <a:gd name="connsiteY0" fmla="*/ 647700 h 647700"/>
                  <a:gd name="connsiteX1" fmla="*/ 0 w 835229"/>
                  <a:gd name="connsiteY1" fmla="*/ 0 h 647700"/>
                  <a:gd name="connsiteX2" fmla="*/ 511058 w 835229"/>
                  <a:gd name="connsiteY2" fmla="*/ 0 h 647700"/>
                  <a:gd name="connsiteX3" fmla="*/ 835229 w 835229"/>
                  <a:gd name="connsiteY3" fmla="*/ 323850 h 647700"/>
                  <a:gd name="connsiteX4" fmla="*/ 511058 w 835229"/>
                  <a:gd name="connsiteY4" fmla="*/ 64770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29" h="647700">
                    <a:moveTo>
                      <a:pt x="0" y="647700"/>
                    </a:moveTo>
                    <a:lnTo>
                      <a:pt x="0" y="0"/>
                    </a:lnTo>
                    <a:lnTo>
                      <a:pt x="511058" y="0"/>
                    </a:lnTo>
                    <a:cubicBezTo>
                      <a:pt x="690093" y="0"/>
                      <a:pt x="835229" y="144993"/>
                      <a:pt x="835229" y="323850"/>
                    </a:cubicBezTo>
                    <a:cubicBezTo>
                      <a:pt x="835229" y="502708"/>
                      <a:pt x="690093" y="647700"/>
                      <a:pt x="511058" y="647700"/>
                    </a:cubicBezTo>
                    <a:close/>
                  </a:path>
                </a:pathLst>
              </a:custGeom>
              <a:solidFill>
                <a:schemeClr val="accent1"/>
              </a:solidFill>
              <a:ln>
                <a:noFill/>
              </a:ln>
              <a:effectLst>
                <a:outerShdw dist="25401" dir="2700000" algn="ctr" rotWithShape="0">
                  <a:srgbClr val="000000">
                    <a:alpha val="12999"/>
                  </a:srgbClr>
                </a:outerShdw>
              </a:effectLst>
              <a:extLst>
                <a:ext uri="{91240B29-F687-4F45-9708-019B960494DF}">
                  <a14:hiddenLine xmlns:a14="http://schemas.microsoft.com/office/drawing/2010/main" w="9525">
                    <a:solidFill>
                      <a:srgbClr val="000000"/>
                    </a:solidFill>
                    <a:round/>
                  </a14:hiddenLine>
                </a:ext>
              </a:extLst>
            </p:spPr>
            <p:txBody>
              <a:bodyPr wrap="square" lIns="68580" tIns="34290" rIns="68580" bIns="34290" anchor="ctr">
                <a:normAutofit/>
              </a:bodyPr>
              <a:lstStyle/>
              <a:p>
                <a:endParaRPr lang="zh-CN" altLang="en-US"/>
              </a:p>
            </p:txBody>
          </p:sp>
          <p:sp>
            <p:nvSpPr>
              <p:cNvPr id="16" name="椭圆 93"/>
              <p:cNvSpPr>
                <a:spLocks noChangeArrowheads="1"/>
              </p:cNvSpPr>
              <p:nvPr>
                <p:custDataLst>
                  <p:tags r:id="rId16"/>
                </p:custDataLst>
              </p:nvPr>
            </p:nvSpPr>
            <p:spPr bwMode="auto">
              <a:xfrm>
                <a:off x="4436421" y="2895648"/>
                <a:ext cx="1008269" cy="477258"/>
              </a:xfrm>
              <a:prstGeom prst="ellipse">
                <a:avLst/>
              </a:prstGeom>
              <a:solidFill>
                <a:schemeClr val="bg1"/>
              </a:solidFill>
              <a:ln w="9525" cmpd="sng">
                <a:solidFill>
                  <a:schemeClr val="bg1"/>
                </a:solidFill>
                <a:round/>
              </a:ln>
            </p:spPr>
            <p:txBody>
              <a:bodyPr lIns="0" tIns="0" rIns="0" bIns="0" anchor="ctr">
                <a:normAutofit fontScale="92500" lnSpcReduction="1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lnSpc>
                    <a:spcPct val="120000"/>
                  </a:lnSpc>
                </a:pPr>
                <a:r>
                  <a:rPr lang="zh-CN" altLang="en-US" sz="2000" b="1" dirty="0">
                    <a:solidFill>
                      <a:schemeClr val="accent1"/>
                    </a:solidFill>
                    <a:latin typeface="+mn-lt"/>
                    <a:ea typeface="+mn-ea"/>
                  </a:rPr>
                  <a:t>潘鹃</a:t>
                </a:r>
                <a:endParaRPr lang="en-US" sz="2000" b="1" dirty="0">
                  <a:solidFill>
                    <a:schemeClr val="accent1"/>
                  </a:solidFill>
                  <a:latin typeface="+mn-lt"/>
                  <a:ea typeface="+mn-ea"/>
                </a:endParaRPr>
              </a:p>
            </p:txBody>
          </p:sp>
        </p:grpSp>
        <p:sp>
          <p:nvSpPr>
            <p:cNvPr id="14" name="TextBox 33"/>
            <p:cNvSpPr txBox="1">
              <a:spLocks noChangeArrowheads="1"/>
            </p:cNvSpPr>
            <p:nvPr>
              <p:custDataLst>
                <p:tags r:id="rId14"/>
              </p:custDataLst>
            </p:nvPr>
          </p:nvSpPr>
          <p:spPr bwMode="auto">
            <a:xfrm>
              <a:off x="3720448" y="3585882"/>
              <a:ext cx="2386296" cy="92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2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nSpc>
                  <a:spcPct val="120000"/>
                </a:lnSpc>
              </a:pPr>
              <a:r>
                <a:rPr lang="zh-CN" altLang="en-US" sz="1800" dirty="0">
                  <a:solidFill>
                    <a:schemeClr val="accent1"/>
                  </a:solidFill>
                  <a:latin typeface="+mn-lt"/>
                  <a:ea typeface="+mn-ea"/>
                </a:rPr>
                <a:t>全局搜索功能、购物车功能的实现、提交订单的实现</a:t>
              </a:r>
              <a:endParaRPr lang="en-US" sz="1800" dirty="0">
                <a:solidFill>
                  <a:schemeClr val="accent1"/>
                </a:solidFill>
                <a:latin typeface="+mn-lt"/>
                <a:ea typeface="+mn-ea"/>
              </a:endParaRPr>
            </a:p>
          </p:txBody>
        </p:sp>
      </p:grpSp>
      <p:grpSp>
        <p:nvGrpSpPr>
          <p:cNvPr id="18" name="组合 17"/>
          <p:cNvGrpSpPr/>
          <p:nvPr>
            <p:custDataLst>
              <p:tags r:id="rId5"/>
            </p:custDataLst>
          </p:nvPr>
        </p:nvGrpSpPr>
        <p:grpSpPr>
          <a:xfrm>
            <a:off x="3546068" y="4165602"/>
            <a:ext cx="2668153" cy="1871069"/>
            <a:chOff x="3720447" y="2641602"/>
            <a:chExt cx="2668153" cy="1871069"/>
          </a:xfrm>
        </p:grpSpPr>
        <p:grpSp>
          <p:nvGrpSpPr>
            <p:cNvPr id="19" name="组合 18"/>
            <p:cNvGrpSpPr/>
            <p:nvPr/>
          </p:nvGrpSpPr>
          <p:grpSpPr>
            <a:xfrm>
              <a:off x="4589745" y="2641602"/>
              <a:ext cx="1057587" cy="835229"/>
              <a:chOff x="4356101" y="2641602"/>
              <a:chExt cx="1057587" cy="835229"/>
            </a:xfrm>
          </p:grpSpPr>
          <p:sp>
            <p:nvSpPr>
              <p:cNvPr id="21" name="任意多边形 20"/>
              <p:cNvSpPr/>
              <p:nvPr>
                <p:custDataLst>
                  <p:tags r:id="rId12"/>
                </p:custDataLst>
              </p:nvPr>
            </p:nvSpPr>
            <p:spPr bwMode="auto">
              <a:xfrm rot="5400000">
                <a:off x="4467280" y="2530423"/>
                <a:ext cx="835229" cy="1057587"/>
              </a:xfrm>
              <a:custGeom>
                <a:avLst/>
                <a:gdLst>
                  <a:gd name="connsiteX0" fmla="*/ 0 w 835229"/>
                  <a:gd name="connsiteY0" fmla="*/ 647700 h 647700"/>
                  <a:gd name="connsiteX1" fmla="*/ 0 w 835229"/>
                  <a:gd name="connsiteY1" fmla="*/ 0 h 647700"/>
                  <a:gd name="connsiteX2" fmla="*/ 511058 w 835229"/>
                  <a:gd name="connsiteY2" fmla="*/ 0 h 647700"/>
                  <a:gd name="connsiteX3" fmla="*/ 835229 w 835229"/>
                  <a:gd name="connsiteY3" fmla="*/ 323850 h 647700"/>
                  <a:gd name="connsiteX4" fmla="*/ 511058 w 835229"/>
                  <a:gd name="connsiteY4" fmla="*/ 64770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29" h="647700">
                    <a:moveTo>
                      <a:pt x="0" y="647700"/>
                    </a:moveTo>
                    <a:lnTo>
                      <a:pt x="0" y="0"/>
                    </a:lnTo>
                    <a:lnTo>
                      <a:pt x="511058" y="0"/>
                    </a:lnTo>
                    <a:cubicBezTo>
                      <a:pt x="690093" y="0"/>
                      <a:pt x="835229" y="144993"/>
                      <a:pt x="835229" y="323850"/>
                    </a:cubicBezTo>
                    <a:cubicBezTo>
                      <a:pt x="835229" y="502708"/>
                      <a:pt x="690093" y="647700"/>
                      <a:pt x="511058" y="647700"/>
                    </a:cubicBezTo>
                    <a:close/>
                  </a:path>
                </a:pathLst>
              </a:custGeom>
              <a:solidFill>
                <a:schemeClr val="accent1"/>
              </a:solidFill>
              <a:ln>
                <a:noFill/>
              </a:ln>
              <a:effectLst>
                <a:outerShdw dist="25401" dir="2700000" algn="ctr" rotWithShape="0">
                  <a:srgbClr val="000000">
                    <a:alpha val="12999"/>
                  </a:srgbClr>
                </a:outerShdw>
              </a:effectLst>
              <a:extLst>
                <a:ext uri="{91240B29-F687-4F45-9708-019B960494DF}">
                  <a14:hiddenLine xmlns:a14="http://schemas.microsoft.com/office/drawing/2010/main" w="9525">
                    <a:solidFill>
                      <a:srgbClr val="000000"/>
                    </a:solidFill>
                    <a:round/>
                  </a14:hiddenLine>
                </a:ext>
              </a:extLst>
            </p:spPr>
            <p:txBody>
              <a:bodyPr wrap="square" lIns="68580" tIns="34290" rIns="68580" bIns="34290" anchor="ctr">
                <a:normAutofit/>
              </a:bodyPr>
              <a:lstStyle/>
              <a:p>
                <a:endParaRPr lang="zh-CN" altLang="en-US"/>
              </a:p>
            </p:txBody>
          </p:sp>
          <p:sp>
            <p:nvSpPr>
              <p:cNvPr id="22" name="椭圆 93"/>
              <p:cNvSpPr>
                <a:spLocks noChangeArrowheads="1"/>
              </p:cNvSpPr>
              <p:nvPr>
                <p:custDataLst>
                  <p:tags r:id="rId13"/>
                </p:custDataLst>
              </p:nvPr>
            </p:nvSpPr>
            <p:spPr bwMode="auto">
              <a:xfrm>
                <a:off x="4436421" y="2895648"/>
                <a:ext cx="977267" cy="477258"/>
              </a:xfrm>
              <a:prstGeom prst="ellipse">
                <a:avLst/>
              </a:prstGeom>
              <a:solidFill>
                <a:schemeClr val="bg1"/>
              </a:solidFill>
              <a:ln w="9525" cmpd="sng">
                <a:solidFill>
                  <a:schemeClr val="bg1"/>
                </a:solidFill>
                <a:round/>
              </a:ln>
            </p:spPr>
            <p:txBody>
              <a:bodyPr lIns="0" tIns="0" rIns="0" bIns="0" anchor="ctr">
                <a:normAutofit lnSpcReduction="1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lnSpc>
                    <a:spcPct val="120000"/>
                  </a:lnSpc>
                </a:pPr>
                <a:r>
                  <a:rPr lang="zh-CN" altLang="en-US" sz="2000" b="1" dirty="0">
                    <a:solidFill>
                      <a:schemeClr val="accent1"/>
                    </a:solidFill>
                    <a:latin typeface="+mn-lt"/>
                    <a:ea typeface="+mn-ea"/>
                  </a:rPr>
                  <a:t>朱敏</a:t>
                </a:r>
                <a:endParaRPr lang="en-US" sz="2000" b="1" dirty="0">
                  <a:solidFill>
                    <a:schemeClr val="accent1"/>
                  </a:solidFill>
                  <a:latin typeface="+mn-lt"/>
                  <a:ea typeface="+mn-ea"/>
                </a:endParaRPr>
              </a:p>
            </p:txBody>
          </p:sp>
        </p:grpSp>
        <p:sp>
          <p:nvSpPr>
            <p:cNvPr id="20" name="TextBox 33"/>
            <p:cNvSpPr txBox="1">
              <a:spLocks noChangeArrowheads="1"/>
            </p:cNvSpPr>
            <p:nvPr>
              <p:custDataLst>
                <p:tags r:id="rId11"/>
              </p:custDataLst>
            </p:nvPr>
          </p:nvSpPr>
          <p:spPr bwMode="auto">
            <a:xfrm>
              <a:off x="3720447" y="3572435"/>
              <a:ext cx="2668153" cy="94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nSpc>
                  <a:spcPct val="120000"/>
                </a:lnSpc>
              </a:pPr>
              <a:r>
                <a:rPr lang="zh-CN" altLang="en-US" sz="1700" dirty="0">
                  <a:solidFill>
                    <a:schemeClr val="accent1"/>
                  </a:solidFill>
                  <a:latin typeface="+mn-lt"/>
                  <a:ea typeface="+mn-ea"/>
                </a:rPr>
                <a:t>服务器端部分界面的实现权限分配、登录、模块管理 、个人信息修改功能</a:t>
              </a:r>
              <a:endParaRPr lang="en-US" sz="1700" dirty="0">
                <a:solidFill>
                  <a:schemeClr val="accent1"/>
                </a:solidFill>
                <a:latin typeface="+mn-lt"/>
                <a:ea typeface="+mn-ea"/>
              </a:endParaRPr>
            </a:p>
          </p:txBody>
        </p:sp>
      </p:grpSp>
      <p:grpSp>
        <p:nvGrpSpPr>
          <p:cNvPr id="23" name="组合 22"/>
          <p:cNvGrpSpPr/>
          <p:nvPr>
            <p:custDataLst>
              <p:tags r:id="rId6"/>
            </p:custDataLst>
          </p:nvPr>
        </p:nvGrpSpPr>
        <p:grpSpPr>
          <a:xfrm>
            <a:off x="6259636" y="4165601"/>
            <a:ext cx="2689380" cy="1871070"/>
            <a:chOff x="3720448" y="2641601"/>
            <a:chExt cx="2386296" cy="1871070"/>
          </a:xfrm>
        </p:grpSpPr>
        <p:grpSp>
          <p:nvGrpSpPr>
            <p:cNvPr id="24" name="组合 23"/>
            <p:cNvGrpSpPr/>
            <p:nvPr/>
          </p:nvGrpSpPr>
          <p:grpSpPr>
            <a:xfrm>
              <a:off x="4601677" y="2641601"/>
              <a:ext cx="1060325" cy="835229"/>
              <a:chOff x="4368033" y="2641601"/>
              <a:chExt cx="1060325" cy="835229"/>
            </a:xfrm>
          </p:grpSpPr>
          <p:sp>
            <p:nvSpPr>
              <p:cNvPr id="26" name="任意多边形 25"/>
              <p:cNvSpPr/>
              <p:nvPr>
                <p:custDataLst>
                  <p:tags r:id="rId9"/>
                </p:custDataLst>
              </p:nvPr>
            </p:nvSpPr>
            <p:spPr bwMode="auto">
              <a:xfrm rot="5400000">
                <a:off x="4480581" y="2529053"/>
                <a:ext cx="835229" cy="1060325"/>
              </a:xfrm>
              <a:custGeom>
                <a:avLst/>
                <a:gdLst>
                  <a:gd name="connsiteX0" fmla="*/ 0 w 835229"/>
                  <a:gd name="connsiteY0" fmla="*/ 647700 h 647700"/>
                  <a:gd name="connsiteX1" fmla="*/ 0 w 835229"/>
                  <a:gd name="connsiteY1" fmla="*/ 0 h 647700"/>
                  <a:gd name="connsiteX2" fmla="*/ 511058 w 835229"/>
                  <a:gd name="connsiteY2" fmla="*/ 0 h 647700"/>
                  <a:gd name="connsiteX3" fmla="*/ 835229 w 835229"/>
                  <a:gd name="connsiteY3" fmla="*/ 323850 h 647700"/>
                  <a:gd name="connsiteX4" fmla="*/ 511058 w 835229"/>
                  <a:gd name="connsiteY4" fmla="*/ 64770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29" h="647700">
                    <a:moveTo>
                      <a:pt x="0" y="647700"/>
                    </a:moveTo>
                    <a:lnTo>
                      <a:pt x="0" y="0"/>
                    </a:lnTo>
                    <a:lnTo>
                      <a:pt x="511058" y="0"/>
                    </a:lnTo>
                    <a:cubicBezTo>
                      <a:pt x="690093" y="0"/>
                      <a:pt x="835229" y="144993"/>
                      <a:pt x="835229" y="323850"/>
                    </a:cubicBezTo>
                    <a:cubicBezTo>
                      <a:pt x="835229" y="502708"/>
                      <a:pt x="690093" y="647700"/>
                      <a:pt x="511058" y="647700"/>
                    </a:cubicBezTo>
                    <a:close/>
                  </a:path>
                </a:pathLst>
              </a:custGeom>
              <a:solidFill>
                <a:schemeClr val="accent1"/>
              </a:solidFill>
              <a:ln>
                <a:noFill/>
              </a:ln>
              <a:effectLst>
                <a:outerShdw dist="25401" dir="2700000" algn="ctr" rotWithShape="0">
                  <a:srgbClr val="000000">
                    <a:alpha val="12999"/>
                  </a:srgbClr>
                </a:outerShdw>
              </a:effectLst>
              <a:extLst>
                <a:ext uri="{91240B29-F687-4F45-9708-019B960494DF}">
                  <a14:hiddenLine xmlns:a14="http://schemas.microsoft.com/office/drawing/2010/main" w="9525">
                    <a:solidFill>
                      <a:srgbClr val="000000"/>
                    </a:solidFill>
                    <a:round/>
                  </a14:hiddenLine>
                </a:ext>
              </a:extLst>
            </p:spPr>
            <p:txBody>
              <a:bodyPr wrap="square" lIns="68580" tIns="34290" rIns="68580" bIns="34290" anchor="ctr">
                <a:normAutofit/>
              </a:bodyPr>
              <a:lstStyle/>
              <a:p>
                <a:endParaRPr lang="zh-CN" altLang="en-US"/>
              </a:p>
            </p:txBody>
          </p:sp>
          <p:sp>
            <p:nvSpPr>
              <p:cNvPr id="27" name="椭圆 93"/>
              <p:cNvSpPr>
                <a:spLocks noChangeArrowheads="1"/>
              </p:cNvSpPr>
              <p:nvPr>
                <p:custDataLst>
                  <p:tags r:id="rId10"/>
                </p:custDataLst>
              </p:nvPr>
            </p:nvSpPr>
            <p:spPr bwMode="auto">
              <a:xfrm>
                <a:off x="4436421" y="2895648"/>
                <a:ext cx="980005" cy="477258"/>
              </a:xfrm>
              <a:prstGeom prst="ellipse">
                <a:avLst/>
              </a:prstGeom>
              <a:solidFill>
                <a:schemeClr val="bg1"/>
              </a:solidFill>
              <a:ln w="9525" cmpd="sng">
                <a:solidFill>
                  <a:schemeClr val="bg1"/>
                </a:solidFill>
                <a:round/>
              </a:ln>
            </p:spPr>
            <p:txBody>
              <a:bodyPr lIns="0" tIns="0" rIns="0" bIns="0" anchor="ctr">
                <a:normAutofit lnSpcReduction="100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gn="ctr" eaLnBrk="1" hangingPunct="1">
                  <a:lnSpc>
                    <a:spcPct val="120000"/>
                  </a:lnSpc>
                </a:pPr>
                <a:r>
                  <a:rPr lang="zh-CN" altLang="en-US" sz="2000" b="1" dirty="0">
                    <a:solidFill>
                      <a:schemeClr val="accent1"/>
                    </a:solidFill>
                    <a:latin typeface="+mn-lt"/>
                    <a:ea typeface="+mn-ea"/>
                  </a:rPr>
                  <a:t>王威</a:t>
                </a:r>
                <a:endParaRPr lang="en-US" sz="2000" b="1" dirty="0">
                  <a:solidFill>
                    <a:schemeClr val="accent1"/>
                  </a:solidFill>
                  <a:latin typeface="+mn-lt"/>
                  <a:ea typeface="+mn-ea"/>
                </a:endParaRPr>
              </a:p>
            </p:txBody>
          </p:sp>
        </p:grpSp>
        <p:sp>
          <p:nvSpPr>
            <p:cNvPr id="25" name="TextBox 33"/>
            <p:cNvSpPr txBox="1">
              <a:spLocks noChangeArrowheads="1"/>
            </p:cNvSpPr>
            <p:nvPr>
              <p:custDataLst>
                <p:tags r:id="rId8"/>
              </p:custDataLst>
            </p:nvPr>
          </p:nvSpPr>
          <p:spPr bwMode="auto">
            <a:xfrm>
              <a:off x="3720448" y="3476831"/>
              <a:ext cx="2386296" cy="103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a:lnSpc>
                  <a:spcPct val="120000"/>
                </a:lnSpc>
              </a:pPr>
              <a:r>
                <a:rPr lang="zh-CN" altLang="en-US" sz="1800" dirty="0">
                  <a:solidFill>
                    <a:schemeClr val="accent1"/>
                  </a:solidFill>
                  <a:latin typeface="+mn-lt"/>
                  <a:ea typeface="+mn-ea"/>
                </a:rPr>
                <a:t>服务器端部分界面的实现、商品订单管理、客户信息管理、管理员信息管理</a:t>
              </a:r>
              <a:endParaRPr lang="en-US" sz="1800" dirty="0">
                <a:solidFill>
                  <a:schemeClr val="accent1"/>
                </a:solidFill>
                <a:latin typeface="+mn-lt"/>
                <a:ea typeface="+mn-ea"/>
              </a:endParaRPr>
            </a:p>
          </p:txBody>
        </p:sp>
      </p:grpSp>
      <p:sp>
        <p:nvSpPr>
          <p:cNvPr id="30" name="文本框 29"/>
          <p:cNvSpPr txBox="1"/>
          <p:nvPr>
            <p:custDataLst>
              <p:tags r:id="rId7"/>
            </p:custDataLst>
          </p:nvPr>
        </p:nvSpPr>
        <p:spPr>
          <a:xfrm>
            <a:off x="558798" y="415345"/>
            <a:ext cx="11056060" cy="699594"/>
          </a:xfrm>
          <a:prstGeom prst="rect">
            <a:avLst/>
          </a:prstGeom>
        </p:spPr>
        <p:txBody>
          <a:bodyPr vert="horz" lIns="91440" tIns="45720" rIns="91440" bIns="45720" rtlCol="0" anchor="b">
            <a:normAutofit/>
          </a:bodyPr>
          <a:lstStyle>
            <a:lvl1pPr algn="ctr" defTabSz="914400">
              <a:lnSpc>
                <a:spcPct val="90000"/>
              </a:lnSpc>
              <a:spcBef>
                <a:spcPct val="0"/>
              </a:spcBef>
              <a:buNone/>
              <a:defRPr sz="3200" b="1" i="0" baseline="0">
                <a:solidFill>
                  <a:schemeClr val="accent1"/>
                </a:solidFill>
                <a:effectLst/>
                <a:latin typeface="Arial" panose="020B0604020202020204" pitchFamily="34" charset="0"/>
                <a:cs typeface="+mj-cs"/>
              </a:defRPr>
            </a:lvl1pPr>
          </a:lstStyle>
          <a:p>
            <a:r>
              <a:rPr lang="zh-CN" altLang="en-US" dirty="0">
                <a:latin typeface="+mj-lt"/>
                <a:ea typeface="+mj-ea"/>
              </a:rPr>
              <a:t>人员分配</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zh-CN" altLang="en-US">
                <a:ea typeface="+mj-ea"/>
              </a:rPr>
              <a:t>项目演示</a:t>
            </a:r>
            <a:endParaRPr lang="zh-CN" altLang="en-US" dirty="0">
              <a:ea typeface="+mj-ea"/>
            </a:endParaRPr>
          </a:p>
        </p:txBody>
      </p:sp>
      <p:sp>
        <p:nvSpPr>
          <p:cNvPr id="3" name="文本占位符 2"/>
          <p:cNvSpPr>
            <a:spLocks noGrp="1"/>
          </p:cNvSpPr>
          <p:nvPr>
            <p:ph type="body" idx="1"/>
            <p:custDataLst>
              <p:tags r:id="rId3"/>
            </p:custDataLst>
          </p:nvPr>
        </p:nvSpPr>
        <p:spPr/>
        <p:txBody>
          <a:bodyPr>
            <a:normAutofit/>
          </a:bodyPr>
          <a:lstStyle/>
          <a:p>
            <a:r>
              <a:rPr lang="en-US" altLang="zh-CN">
                <a:latin typeface="+mn-lt"/>
              </a:rPr>
              <a:t>LOREM IPSUM DOLOR</a:t>
            </a:r>
            <a:endParaRPr lang="en-US" altLang="zh-CN" dirty="0">
              <a:latin typeface="+mn-lt"/>
            </a:endParaRPr>
          </a:p>
        </p:txBody>
      </p:sp>
      <p:sp>
        <p:nvSpPr>
          <p:cNvPr id="4" name="文本框 3"/>
          <p:cNvSpPr txBox="1"/>
          <p:nvPr>
            <p:custDataLst>
              <p:tags r:id="rId4"/>
            </p:custDataLst>
          </p:nvPr>
        </p:nvSpPr>
        <p:spPr>
          <a:xfrm>
            <a:off x="3677203" y="2180213"/>
            <a:ext cx="1323423" cy="1292662"/>
          </a:xfrm>
          <a:prstGeom prst="rect">
            <a:avLst/>
          </a:prstGeom>
          <a:noFill/>
        </p:spPr>
        <p:txBody>
          <a:bodyPr wrap="square" rtlCol="0" anchor="ctr" anchorCtr="1">
            <a:normAutofit/>
          </a:bodyPr>
          <a:lstStyle/>
          <a:p>
            <a:pPr>
              <a:lnSpc>
                <a:spcPct val="130000"/>
              </a:lnSpc>
            </a:pPr>
            <a:r>
              <a:rPr lang="en-US" altLang="zh-CN" sz="6000" dirty="0">
                <a:solidFill>
                  <a:schemeClr val="accent1"/>
                </a:solidFill>
              </a:rPr>
              <a:t>03</a:t>
            </a:r>
            <a:endParaRPr lang="zh-CN" altLang="en-US" sz="6000" dirty="0">
              <a:solidFill>
                <a:schemeClr val="accent1"/>
              </a:solidFill>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b="35792"/>
          <a:stretch>
            <a:fillRect/>
          </a:stretch>
        </p:blipFill>
        <p:spPr>
          <a:xfrm>
            <a:off x="5497156" y="808007"/>
            <a:ext cx="5967412" cy="5403012"/>
          </a:xfrm>
          <a:prstGeom prst="rect">
            <a:avLst/>
          </a:prstGeom>
        </p:spPr>
      </p:pic>
      <p:sp>
        <p:nvSpPr>
          <p:cNvPr id="3" name="文本框 2"/>
          <p:cNvSpPr txBox="1"/>
          <p:nvPr>
            <p:custDataLst>
              <p:tags r:id="rId3"/>
            </p:custDataLst>
          </p:nvPr>
        </p:nvSpPr>
        <p:spPr>
          <a:xfrm>
            <a:off x="800102" y="2411382"/>
            <a:ext cx="4262438" cy="381158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sz="2000" dirty="0">
                <a:solidFill>
                  <a:schemeClr val="accent1"/>
                </a:solidFill>
              </a:rPr>
              <a:t>数据库的设计、框架的搭建和</a:t>
            </a:r>
            <a:r>
              <a:rPr lang="en-US" altLang="zh-CN" sz="2000" dirty="0" err="1">
                <a:solidFill>
                  <a:schemeClr val="accent1"/>
                </a:solidFill>
              </a:rPr>
              <a:t>dao</a:t>
            </a:r>
            <a:r>
              <a:rPr lang="zh-CN" altLang="en-US" sz="2000" dirty="0">
                <a:solidFill>
                  <a:schemeClr val="accent1"/>
                </a:solidFill>
              </a:rPr>
              <a:t>层方法的编写，登录注册的实现和文档的编写，支付功能的实现，项目的整合</a:t>
            </a:r>
            <a:endParaRPr lang="en-US" altLang="zh-CN" sz="2000" dirty="0">
              <a:solidFill>
                <a:schemeClr val="accent1"/>
              </a:solidFill>
            </a:endParaRPr>
          </a:p>
        </p:txBody>
      </p:sp>
      <p:sp>
        <p:nvSpPr>
          <p:cNvPr id="4" name="文本框 3"/>
          <p:cNvSpPr txBox="1"/>
          <p:nvPr>
            <p:custDataLst>
              <p:tags r:id="rId4"/>
            </p:custDataLst>
          </p:nvPr>
        </p:nvSpPr>
        <p:spPr>
          <a:xfrm>
            <a:off x="800102" y="808007"/>
            <a:ext cx="4262438" cy="1603375"/>
          </a:xfrm>
          <a:prstGeom prst="rect">
            <a:avLst/>
          </a:prstGeom>
        </p:spPr>
        <p:txBody>
          <a:bodyPr vert="horz" lIns="91440" tIns="45720" rIns="91440" bIns="45720" rtlCol="0" anchor="b" anchorCtr="0">
            <a:normAutofit/>
          </a:bodyPr>
          <a:lstStyle>
            <a:lvl1pPr>
              <a:lnSpc>
                <a:spcPct val="90000"/>
              </a:lnSpc>
              <a:spcBef>
                <a:spcPct val="0"/>
              </a:spcBef>
              <a:buNone/>
              <a:defRPr sz="4000">
                <a:solidFill>
                  <a:srgbClr val="4868A2"/>
                </a:solidFill>
                <a:latin typeface="+mj-lt"/>
                <a:ea typeface="+mj-ea"/>
                <a:cs typeface="+mj-cs"/>
              </a:defRPr>
            </a:lvl1pPr>
          </a:lstStyle>
          <a:p>
            <a:r>
              <a:rPr lang="zh-CN" altLang="en-US" sz="3200" b="1" dirty="0">
                <a:solidFill>
                  <a:schemeClr val="accent2"/>
                </a:solidFill>
              </a:rPr>
              <a:t>徐伟</a:t>
            </a:r>
          </a:p>
        </p:txBody>
      </p:sp>
    </p:spTree>
    <p:custDataLst>
      <p:tags r:id="rId1"/>
    </p:custDataLst>
    <p:extLst>
      <p:ext uri="{BB962C8B-B14F-4D97-AF65-F5344CB8AC3E}">
        <p14:creationId xmlns:p14="http://schemas.microsoft.com/office/powerpoint/2010/main" val="575216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438494" y="90872"/>
            <a:ext cx="9082800" cy="939600"/>
          </a:xfrm>
          <a:prstGeom prst="rect">
            <a:avLst/>
          </a:prstGeom>
        </p:spPr>
        <p:txBody>
          <a:bodyPr vert="horz" lIns="91440" tIns="45720" rIns="91440" bIns="45720" rtlCol="0" anchor="ctr">
            <a:normAutofit/>
          </a:bodyPr>
          <a:lstStyle>
            <a:lvl1pPr defTabSz="685800">
              <a:lnSpc>
                <a:spcPct val="100000"/>
              </a:lnSpc>
              <a:spcBef>
                <a:spcPct val="0"/>
              </a:spcBef>
              <a:buNone/>
              <a:defRPr sz="3600" b="1" i="0" baseline="0">
                <a:solidFill>
                  <a:schemeClr val="accent1"/>
                </a:solidFill>
                <a:effectLst/>
                <a:latin typeface="+mj-lt"/>
                <a:ea typeface="+mj-ea"/>
                <a:cs typeface="+mj-cs"/>
              </a:defRPr>
            </a:lvl1pPr>
          </a:lstStyle>
          <a:p>
            <a:r>
              <a:rPr lang="zh-CN" altLang="en-US" sz="2000" dirty="0">
                <a:solidFill>
                  <a:schemeClr val="tx1"/>
                </a:solidFill>
                <a:latin typeface="Arial" panose="020B0604020202020204" pitchFamily="34" charset="0"/>
                <a:ea typeface="微软雅黑" panose="020B0503020204020204" pitchFamily="34" charset="-122"/>
                <a:cs typeface="+mn-cs"/>
              </a:rPr>
              <a:t>数据库设计</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37" y="1030472"/>
            <a:ext cx="11742737"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517934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332"/>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9*a*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h_f"/>
  <p:tag name="KSO_WM_UNIT_INDEX" val="1_3_1"/>
  <p:tag name="KSO_WM_UNIT_ID" val="custom160332_9*l_h_f*1_3_1"/>
  <p:tag name="KSO_WM_UNIT_CLEAR" val="1"/>
  <p:tag name="KSO_WM_UNIT_LAYERLEVEL" val="1_1_1"/>
  <p:tag name="KSO_WM_UNIT_VALUE" val="40"/>
  <p:tag name="KSO_WM_UNIT_HIGHLIGHT" val="0"/>
  <p:tag name="KSO_WM_UNIT_COMPATIBLE" val="0"/>
  <p:tag name="KSO_WM_UNIT_PRESET_TEXT_INDEX" val="3"/>
  <p:tag name="KSO_WM_DIAGRAM_GROUP_CODE" val="l1-1"/>
  <p:tag name="KSO_WM_UNIT_PRESET_TEXT_LEN" val="17"/>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4*d*1"/>
  <p:tag name="KSO_WM_UNIT_CLEAR" val="0"/>
  <p:tag name="KSO_WM_UNIT_LAYERLEVEL" val="1"/>
  <p:tag name="KSO_WM_UNIT_VALUE" val="1500*1656"/>
  <p:tag name="KSO_WM_UNIT_HIGHLIGHT" val="0"/>
  <p:tag name="KSO_WM_UNIT_COMPATIBLE" val="0"/>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4*f*1"/>
  <p:tag name="KSO_WM_UNIT_CLEAR" val="1"/>
  <p:tag name="KSO_WM_UNIT_LAYERLEVEL" val="1"/>
  <p:tag name="KSO_WM_UNIT_VALUE" val="208"/>
  <p:tag name="KSO_WM_UNIT_HIGHLIGHT" val="0"/>
  <p:tag name="KSO_WM_UNIT_COMPATIBLE" val="0"/>
  <p:tag name="KSO_WM_UNIT_PRESET_TEXT_INDEX" val="5"/>
  <p:tag name="KSO_WM_UNIT_PRESET_TEXT_LEN" val="150"/>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3"/>
  <p:tag name="KSO_WM_UNIT_ID" val="custom160332_9*l_i*1_3"/>
  <p:tag name="KSO_WM_UNIT_CLEAR" val="1"/>
  <p:tag name="KSO_WM_UNIT_LAYERLEVEL" val="1_1"/>
  <p:tag name="KSO_WM_DIAGRAM_GROUP_CODE" val="l1-1"/>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h_f"/>
  <p:tag name="KSO_WM_UNIT_INDEX" val="1_2_1"/>
  <p:tag name="KSO_WM_UNIT_ID" val="custom160332_9*l_h_f*1_2_1"/>
  <p:tag name="KSO_WM_UNIT_CLEAR" val="1"/>
  <p:tag name="KSO_WM_UNIT_LAYERLEVEL" val="1_1_1"/>
  <p:tag name="KSO_WM_UNIT_VALUE" val="40"/>
  <p:tag name="KSO_WM_UNIT_HIGHLIGHT" val="0"/>
  <p:tag name="KSO_WM_UNIT_COMPATIBLE" val="0"/>
  <p:tag name="KSO_WM_UNIT_PRESET_TEXT_INDEX" val="3"/>
  <p:tag name="KSO_WM_DIAGRAM_GROUP_CODE" val="l1-1"/>
  <p:tag name="KSO_WM_UNIT_PRESET_TEXT_LEN" val="17"/>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4*d*1"/>
  <p:tag name="KSO_WM_UNIT_CLEAR" val="0"/>
  <p:tag name="KSO_WM_UNIT_LAYERLEVEL" val="1"/>
  <p:tag name="KSO_WM_UNIT_VALUE" val="1500*1656"/>
  <p:tag name="KSO_WM_UNIT_HIGHLIGHT" val="0"/>
  <p:tag name="KSO_WM_UNIT_COMPATIBLE" val="0"/>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4*f*1"/>
  <p:tag name="KSO_WM_UNIT_CLEAR" val="1"/>
  <p:tag name="KSO_WM_UNIT_LAYERLEVEL" val="1"/>
  <p:tag name="KSO_WM_UNIT_VALUE" val="208"/>
  <p:tag name="KSO_WM_UNIT_HIGHLIGHT" val="0"/>
  <p:tag name="KSO_WM_UNIT_COMPATIBLE" val="0"/>
  <p:tag name="KSO_WM_UNIT_PRESET_TEXT_INDEX" val="5"/>
  <p:tag name="KSO_WM_UNIT_PRESET_TEXT_LEN" val="150"/>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2"/>
  <p:tag name="KSO_WM_UNIT_ID" val="custom160332_9*l_i*1_2"/>
  <p:tag name="KSO_WM_UNIT_CLEAR" val="1"/>
  <p:tag name="KSO_WM_UNIT_LAYERLEVEL" val="1_1"/>
  <p:tag name="KSO_WM_DIAGRAM_GROUP_CODE" val="l1-1"/>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h_f"/>
  <p:tag name="KSO_WM_UNIT_INDEX" val="1_1_1"/>
  <p:tag name="KSO_WM_UNIT_ID" val="custom160332_9*l_h_f*1_1_1"/>
  <p:tag name="KSO_WM_UNIT_CLEAR" val="1"/>
  <p:tag name="KSO_WM_UNIT_LAYERLEVEL" val="1_1_1"/>
  <p:tag name="KSO_WM_UNIT_VALUE" val="40"/>
  <p:tag name="KSO_WM_UNIT_HIGHLIGHT" val="0"/>
  <p:tag name="KSO_WM_UNIT_COMPATIBLE" val="0"/>
  <p:tag name="KSO_WM_UNIT_PRESET_TEXT_INDEX" val="3"/>
  <p:tag name="KSO_WM_DIAGRAM_GROUP_CODE" val="l1-1"/>
  <p:tag name="KSO_WM_UNIT_PRESET_TEXT_LEN" val="17"/>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4*d*1"/>
  <p:tag name="KSO_WM_UNIT_CLEAR" val="0"/>
  <p:tag name="KSO_WM_UNIT_LAYERLEVEL" val="1"/>
  <p:tag name="KSO_WM_UNIT_VALUE" val="1500*1656"/>
  <p:tag name="KSO_WM_UNIT_HIGHLIGHT" val="0"/>
  <p:tag name="KSO_WM_UNIT_COMPATIBLE" val="0"/>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4*f*1"/>
  <p:tag name="KSO_WM_UNIT_CLEAR" val="1"/>
  <p:tag name="KSO_WM_UNIT_LAYERLEVEL" val="1"/>
  <p:tag name="KSO_WM_UNIT_VALUE" val="208"/>
  <p:tag name="KSO_WM_UNIT_HIGHLIGHT" val="0"/>
  <p:tag name="KSO_WM_UNIT_COMPATIBLE" val="0"/>
  <p:tag name="KSO_WM_UNIT_PRESET_TEXT_INDEX" val="5"/>
  <p:tag name="KSO_WM_UNIT_PRESET_TEXT_LEN" val="150"/>
</p:tagLst>
</file>

<file path=ppt/tags/tag1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1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1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1"/>
  <p:tag name="KSO_WM_UNIT_ID" val="custom160332_9*l_i*1_1"/>
  <p:tag name="KSO_WM_UNIT_CLEAR" val="1"/>
  <p:tag name="KSO_WM_UNIT_LAYERLEVEL" val="1_1"/>
  <p:tag name="KSO_WM_DIAGRAM_GROUP_CODE" val="l1-1"/>
</p:tagLst>
</file>

<file path=ppt/tags/tag1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1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31"/>
  <p:tag name="KSO_WM_SLIDE_INDEX" val="31"/>
  <p:tag name="KSO_WM_SLIDE_ITEM_CNT" val="2"/>
  <p:tag name="KSO_WM_SLIDE_TYPE" val="endPage"/>
  <p:tag name="KSO_WM_BEAUTIFY_FLAG" val="#wm#"/>
  <p:tag name="KSO_WM_SLIDE_LAYOUT" val="a_b"/>
  <p:tag name="KSO_WM_SLIDE_LAYOUT_CNT" val="1_1"/>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31*i*0"/>
  <p:tag name="KSO_WM_TEMPLATE_CATEGORY" val="custom"/>
  <p:tag name="KSO_WM_TEMPLATE_INDEX" val="160332"/>
  <p:tag name="KSO_WM_UNIT_INDEX" val="0"/>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12"/>
  <p:tag name="KSO_WM_SLIDE_INDEX" val="12"/>
  <p:tag name="KSO_WM_SLIDE_ITEM_CNT" val="2"/>
  <p:tag name="KSO_WM_SLIDE_LAYOUT" val="a_b_e"/>
  <p:tag name="KSO_WM_SLIDE_LAYOUT_CNT" val="1_1_1"/>
  <p:tag name="KSO_WM_SLIDE_TYPE" val="sectionTitle"/>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b"/>
  <p:tag name="KSO_WM_UNIT_INDEX" val="1"/>
  <p:tag name="KSO_WM_UNIT_ID" val="custom160332_31*b*1"/>
  <p:tag name="KSO_WM_UNIT_CLEAR" val="1"/>
  <p:tag name="KSO_WM_UNIT_LAYERLEVEL" val="1"/>
  <p:tag name="KSO_WM_UNIT_VALUE" val="4"/>
  <p:tag name="KSO_WM_UNIT_ISCONTENTSTITLE" val="0"/>
  <p:tag name="KSO_WM_UNIT_HIGHLIGHT" val="0"/>
  <p:tag name="KSO_WM_UNIT_COMPATIBLE" val="0"/>
  <p:tag name="KSO_WM_UNIT_PRESET_TEXT" val="Thank&#10;you"/>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31*a*1"/>
  <p:tag name="KSO_WM_UNIT_CLEAR" val="1"/>
  <p:tag name="KSO_WM_UNIT_LAYERLEVEL" val="1"/>
  <p:tag name="KSO_WM_UNIT_VALUE" val="1"/>
  <p:tag name="KSO_WM_UNIT_ISCONTENTSTITLE" val="0"/>
  <p:tag name="KSO_WM_UNIT_HIGHLIGHT" val="0"/>
  <p:tag name="KSO_WM_UNIT_COMPATIBLE" val="0"/>
  <p:tag name="KSO_WM_UNIT_PRESET_TEXT" val="End"/>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12*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e"/>
  <p:tag name="KSO_WM_UNIT_INDEX" val="1"/>
  <p:tag name="KSO_WM_UNIT_ID" val="custom160332_12*e*1"/>
  <p:tag name="KSO_WM_UNIT_CLEAR" val="1"/>
  <p:tag name="KSO_WM_UNIT_LAYERLEVEL" val="1"/>
  <p:tag name="KSO_WM_UNIT_VALUE" val="1"/>
  <p:tag name="KSO_WM_UNIT_HIGHLIGHT" val="0"/>
  <p:tag name="KSO_WM_UNIT_COMPATIBLE" val="1"/>
  <p:tag name="KSO_WM_UNIT_PRESET_TEXT" val="0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332"/>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
  <p:tag name="KSO_WM_SLIDE_INDEX" val="2"/>
  <p:tag name="KSO_WM_SLIDE_ITEM_CNT" val="1"/>
  <p:tag name="KSO_WM_SLIDE_LAYOUT" val="a_f"/>
  <p:tag name="KSO_WM_SLIDE_LAYOUT_CNT" val="1_1"/>
  <p:tag name="KSO_WM_SLIDE_TYPE" val="text"/>
  <p:tag name="KSO_WM_BEAUTIFY_FLAG" val="#wm#"/>
  <p:tag name="KSO_WM_SLIDE_POSITION" val="134*131"/>
  <p:tag name="KSO_WM_SLIDE_SIZE" val="780*359"/>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i*0"/>
  <p:tag name="KSO_WM_TEMPLATE_CATEGORY" val="custom"/>
  <p:tag name="KSO_WM_TEMPLATE_INDEX" val="160332"/>
  <p:tag name="KSO_WM_UNIT_INDEX" val="0"/>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i*1"/>
  <p:tag name="KSO_WM_TEMPLATE_CATEGORY" val="custom"/>
  <p:tag name="KSO_WM_TEMPLATE_INDEX" val="160332"/>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f*1"/>
  <p:tag name="KSO_WM_UNIT_CLEAR" val="1"/>
  <p:tag name="KSO_WM_UNIT_LAYERLEVEL" val="1"/>
  <p:tag name="KSO_WM_UNIT_VALUE" val="341"/>
  <p:tag name="KSO_WM_UNIT_HIGHLIGHT" val="0"/>
  <p:tag name="KSO_WM_UNIT_COMPATIBLE" val="0"/>
  <p:tag name="KSO_WM_UNIT_PRESET_TEXT_INDEX" val="5"/>
  <p:tag name="KSO_WM_UNIT_PRESET_TEXT_LEN" val="232"/>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12"/>
  <p:tag name="KSO_WM_SLIDE_INDEX" val="12"/>
  <p:tag name="KSO_WM_SLIDE_ITEM_CNT" val="2"/>
  <p:tag name="KSO_WM_SLIDE_LAYOUT" val="a_b_e"/>
  <p:tag name="KSO_WM_SLIDE_LAYOUT_CNT" val="1_1_1"/>
  <p:tag name="KSO_WM_SLIDE_TYPE" val="sectionTitle"/>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12*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b"/>
  <p:tag name="KSO_WM_UNIT_INDEX" val="1"/>
  <p:tag name="KSO_WM_UNIT_ID" val="custom160332_12*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e"/>
  <p:tag name="KSO_WM_UNIT_INDEX" val="1"/>
  <p:tag name="KSO_WM_UNIT_ID" val="custom160332_12*e*1"/>
  <p:tag name="KSO_WM_UNIT_CLEAR" val="1"/>
  <p:tag name="KSO_WM_UNIT_LAYERLEVEL" val="1"/>
  <p:tag name="KSO_WM_UNIT_VALUE" val="1"/>
  <p:tag name="KSO_WM_UNIT_HIGHLIGHT" val="0"/>
  <p:tag name="KSO_WM_UNIT_COMPATIBLE" val="1"/>
  <p:tag name="KSO_WM_UNIT_PRESET_TEXT" val="0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0"/>
  <p:tag name="KSO_WM_SLIDE_INDEX" val="20"/>
  <p:tag name="KSO_WM_SLIDE_ITEM_CNT" val="5"/>
  <p:tag name="KSO_WM_SLIDE_LAYOUT" val="a_l"/>
  <p:tag name="KSO_WM_SLIDE_LAYOUT_CNT" val="1_1"/>
  <p:tag name="KSO_WM_SLIDE_TYPE" val="text"/>
  <p:tag name="KSO_WM_BEAUTIFY_FLAG" val="#wm#"/>
  <p:tag name="KSO_WM_SLIDE_POSITION" val="172*155"/>
  <p:tag name="KSO_WM_SLIDE_SIZE" val="616*321"/>
  <p:tag name="KSO_WM_DIAGRAM_GROUP_CODE" val="l1-2"/>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9、12、15、19、25、29、30、31"/>
  <p:tag name="KSO_WM_TEMPLATE_CATEGORY" val="custom"/>
  <p:tag name="KSO_WM_TEMPLATE_INDEX" val="160332"/>
  <p:tag name="KSO_WM_TAG_VERSION" val="1.0"/>
  <p:tag name="KSO_WM_SLIDE_ID" val="custom160332_1"/>
  <p:tag name="KSO_WM_SLIDE_INDEX" val="1"/>
  <p:tag name="KSO_WM_SLIDE_ITEM_CNT" val="2"/>
  <p:tag name="KSO_WM_SLIDE_LAYOUT" val="a_b"/>
  <p:tag name="KSO_WM_SLIDE_LAYOUT_CNT" val="1_1"/>
  <p:tag name="KSO_WM_SLIDE_TYPE" val="title"/>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0*i*0"/>
  <p:tag name="KSO_WM_TEMPLATE_CATEGORY" val="custom"/>
  <p:tag name="KSO_WM_TEMPLATE_INDEX" val="160332"/>
  <p:tag name="KSO_WM_UNIT_INDEX" val="0"/>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0*i*7"/>
  <p:tag name="KSO_WM_TEMPLATE_CATEGORY" val="custom"/>
  <p:tag name="KSO_WM_TEMPLATE_INDEX" val="160332"/>
  <p:tag name="KSO_WM_UNIT_INDEX" val="7"/>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0*i*14"/>
  <p:tag name="KSO_WM_TEMPLATE_CATEGORY" val="custom"/>
  <p:tag name="KSO_WM_TEMPLATE_INDEX" val="160332"/>
  <p:tag name="KSO_WM_UNIT_INDEX" val="1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0*i*21"/>
  <p:tag name="KSO_WM_TEMPLATE_CATEGORY" val="custom"/>
  <p:tag name="KSO_WM_TEMPLATE_INDEX" val="160332"/>
  <p:tag name="KSO_WM_UNIT_INDEX" val="2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0*i*28"/>
  <p:tag name="KSO_WM_TEMPLATE_CATEGORY" val="custom"/>
  <p:tag name="KSO_WM_TEMPLATE_INDEX" val="160332"/>
  <p:tag name="KSO_WM_UNIT_INDEX" val="28"/>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0*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h_f"/>
  <p:tag name="KSO_WM_UNIT_INDEX" val="1_5_1"/>
  <p:tag name="KSO_WM_UNIT_ID" val="custom160332_20*l_h_f*1_5_1"/>
  <p:tag name="KSO_WM_UNIT_CLEAR" val="1"/>
  <p:tag name="KSO_WM_UNIT_LAYERLEVEL" val="1_1_1"/>
  <p:tag name="KSO_WM_UNIT_VALUE" val="18"/>
  <p:tag name="KSO_WM_UNIT_HIGHLIGHT" val="0"/>
  <p:tag name="KSO_WM_UNIT_COMPATIBLE" val="0"/>
  <p:tag name="KSO_WM_UNIT_PRESET_TEXT_INDEX" val="4"/>
  <p:tag name="KSO_WM_DIAGRAM_GROUP_CODE" val="l1-2"/>
  <p:tag name="KSO_WM_UNIT_PRESET_TEXT_LEN" val="35"/>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9"/>
  <p:tag name="KSO_WM_UNIT_ID" val="custom160332_20*l_i*1_9"/>
  <p:tag name="KSO_WM_UNIT_CLEAR" val="1"/>
  <p:tag name="KSO_WM_UNIT_LAYERLEVEL" val="1_1"/>
  <p:tag name="KSO_WM_DIAGRAM_GROUP_CODE" val="l1-2"/>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10"/>
  <p:tag name="KSO_WM_UNIT_ID" val="custom160332_20*l_i*1_10"/>
  <p:tag name="KSO_WM_UNIT_CLEAR" val="1"/>
  <p:tag name="KSO_WM_UNIT_LAYERLEVEL" val="1_1"/>
  <p:tag name="KSO_WM_DIAGRAM_GROUP_CODE" val="l1-2"/>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h_f"/>
  <p:tag name="KSO_WM_UNIT_INDEX" val="1_4_1"/>
  <p:tag name="KSO_WM_UNIT_ID" val="custom160332_20*l_h_f*1_4_1"/>
  <p:tag name="KSO_WM_UNIT_CLEAR" val="1"/>
  <p:tag name="KSO_WM_UNIT_LAYERLEVEL" val="1_1_1"/>
  <p:tag name="KSO_WM_UNIT_VALUE" val="18"/>
  <p:tag name="KSO_WM_UNIT_HIGHLIGHT" val="0"/>
  <p:tag name="KSO_WM_UNIT_COMPATIBLE" val="0"/>
  <p:tag name="KSO_WM_UNIT_PRESET_TEXT_INDEX" val="4"/>
  <p:tag name="KSO_WM_DIAGRAM_GROUP_CODE" val="l1-2"/>
  <p:tag name="KSO_WM_UNIT_PRESET_TEXT_LEN" val="35"/>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1*a*1"/>
  <p:tag name="KSO_WM_UNIT_CLEAR" val="1"/>
  <p:tag name="KSO_WM_UNIT_LAYERLEVEL" val="1"/>
  <p:tag name="KSO_WM_UNIT_VALUE" val="39"/>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7"/>
  <p:tag name="KSO_WM_UNIT_ID" val="custom160332_20*l_i*1_7"/>
  <p:tag name="KSO_WM_UNIT_CLEAR" val="1"/>
  <p:tag name="KSO_WM_UNIT_LAYERLEVEL" val="1_1"/>
  <p:tag name="KSO_WM_DIAGRAM_GROUP_CODE" val="l1-2"/>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8"/>
  <p:tag name="KSO_WM_UNIT_ID" val="custom160332_20*l_i*1_8"/>
  <p:tag name="KSO_WM_UNIT_CLEAR" val="1"/>
  <p:tag name="KSO_WM_UNIT_LAYERLEVEL" val="1_1"/>
  <p:tag name="KSO_WM_DIAGRAM_GROUP_CODE" val="l1-2"/>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h_f"/>
  <p:tag name="KSO_WM_UNIT_INDEX" val="1_3_1"/>
  <p:tag name="KSO_WM_UNIT_ID" val="custom160332_20*l_h_f*1_3_1"/>
  <p:tag name="KSO_WM_UNIT_CLEAR" val="1"/>
  <p:tag name="KSO_WM_UNIT_LAYERLEVEL" val="1_1_1"/>
  <p:tag name="KSO_WM_UNIT_VALUE" val="18"/>
  <p:tag name="KSO_WM_UNIT_HIGHLIGHT" val="0"/>
  <p:tag name="KSO_WM_UNIT_COMPATIBLE" val="0"/>
  <p:tag name="KSO_WM_UNIT_PRESET_TEXT_INDEX" val="4"/>
  <p:tag name="KSO_WM_DIAGRAM_GROUP_CODE" val="l1-2"/>
  <p:tag name="KSO_WM_UNIT_PRESET_TEXT_LEN" val="35"/>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5"/>
  <p:tag name="KSO_WM_UNIT_ID" val="custom160332_20*l_i*1_5"/>
  <p:tag name="KSO_WM_UNIT_CLEAR" val="1"/>
  <p:tag name="KSO_WM_UNIT_LAYERLEVEL" val="1_1"/>
  <p:tag name="KSO_WM_DIAGRAM_GROUP_CODE" val="l1-2"/>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6"/>
  <p:tag name="KSO_WM_UNIT_ID" val="custom160332_20*l_i*1_6"/>
  <p:tag name="KSO_WM_UNIT_CLEAR" val="1"/>
  <p:tag name="KSO_WM_UNIT_LAYERLEVEL" val="1_1"/>
  <p:tag name="KSO_WM_DIAGRAM_GROUP_CODE" val="l1-2"/>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h_f"/>
  <p:tag name="KSO_WM_UNIT_INDEX" val="1_2_1"/>
  <p:tag name="KSO_WM_UNIT_ID" val="custom160332_20*l_h_f*1_2_1"/>
  <p:tag name="KSO_WM_UNIT_CLEAR" val="1"/>
  <p:tag name="KSO_WM_UNIT_LAYERLEVEL" val="1_1_1"/>
  <p:tag name="KSO_WM_UNIT_VALUE" val="18"/>
  <p:tag name="KSO_WM_UNIT_HIGHLIGHT" val="0"/>
  <p:tag name="KSO_WM_UNIT_COMPATIBLE" val="0"/>
  <p:tag name="KSO_WM_UNIT_PRESET_TEXT_INDEX" val="4"/>
  <p:tag name="KSO_WM_DIAGRAM_GROUP_CODE" val="l1-2"/>
  <p:tag name="KSO_WM_UNIT_PRESET_TEXT_LEN" val="35"/>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3"/>
  <p:tag name="KSO_WM_UNIT_ID" val="custom160332_20*l_i*1_3"/>
  <p:tag name="KSO_WM_UNIT_CLEAR" val="1"/>
  <p:tag name="KSO_WM_UNIT_LAYERLEVEL" val="1_1"/>
  <p:tag name="KSO_WM_DIAGRAM_GROUP_CODE" val="l1-2"/>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4"/>
  <p:tag name="KSO_WM_UNIT_ID" val="custom160332_20*l_i*1_4"/>
  <p:tag name="KSO_WM_UNIT_CLEAR" val="1"/>
  <p:tag name="KSO_WM_UNIT_LAYERLEVEL" val="1_1"/>
  <p:tag name="KSO_WM_DIAGRAM_GROUP_CODE" val="l1-2"/>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h_f"/>
  <p:tag name="KSO_WM_UNIT_INDEX" val="1_1_1"/>
  <p:tag name="KSO_WM_UNIT_ID" val="custom160332_20*l_h_f*1_1_1"/>
  <p:tag name="KSO_WM_UNIT_CLEAR" val="1"/>
  <p:tag name="KSO_WM_UNIT_LAYERLEVEL" val="1_1_1"/>
  <p:tag name="KSO_WM_UNIT_VALUE" val="18"/>
  <p:tag name="KSO_WM_UNIT_HIGHLIGHT" val="0"/>
  <p:tag name="KSO_WM_UNIT_COMPATIBLE" val="0"/>
  <p:tag name="KSO_WM_UNIT_PRESET_TEXT_INDEX" val="4"/>
  <p:tag name="KSO_WM_DIAGRAM_GROUP_CODE" val="l1-2"/>
  <p:tag name="KSO_WM_UNIT_PRESET_TEXT_LEN" val="35"/>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1"/>
  <p:tag name="KSO_WM_UNIT_ID" val="custom160332_20*l_i*1_1"/>
  <p:tag name="KSO_WM_UNIT_CLEAR" val="1"/>
  <p:tag name="KSO_WM_UNIT_LAYERLEVEL" val="1_1"/>
  <p:tag name="KSO_WM_DIAGRAM_GROUP_CODE" val="l1-2"/>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b"/>
  <p:tag name="KSO_WM_UNIT_INDEX" val="1"/>
  <p:tag name="KSO_WM_UNIT_ID" val="custom160332_1*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l_i"/>
  <p:tag name="KSO_WM_UNIT_INDEX" val="1_2"/>
  <p:tag name="KSO_WM_UNIT_ID" val="custom160332_20*l_i*1_2"/>
  <p:tag name="KSO_WM_UNIT_CLEAR" val="1"/>
  <p:tag name="KSO_WM_UNIT_LAYERLEVEL" val="1_1"/>
  <p:tag name="KSO_WM_DIAGRAM_GROUP_CODE" val="l1-2"/>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12"/>
  <p:tag name="KSO_WM_SLIDE_INDEX" val="12"/>
  <p:tag name="KSO_WM_SLIDE_ITEM_CNT" val="2"/>
  <p:tag name="KSO_WM_SLIDE_LAYOUT" val="a_b_e"/>
  <p:tag name="KSO_WM_SLIDE_LAYOUT_CNT" val="1_1_1"/>
  <p:tag name="KSO_WM_SLIDE_TYPE" val="sectionTitle"/>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12*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b"/>
  <p:tag name="KSO_WM_UNIT_INDEX" val="1"/>
  <p:tag name="KSO_WM_UNIT_ID" val="custom160332_12*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e"/>
  <p:tag name="KSO_WM_UNIT_INDEX" val="1"/>
  <p:tag name="KSO_WM_UNIT_ID" val="custom160332_12*e*1"/>
  <p:tag name="KSO_WM_UNIT_CLEAR" val="1"/>
  <p:tag name="KSO_WM_UNIT_LAYERLEVEL" val="1"/>
  <p:tag name="KSO_WM_UNIT_VALUE" val="1"/>
  <p:tag name="KSO_WM_UNIT_HIGHLIGHT" val="0"/>
  <p:tag name="KSO_WM_UNIT_COMPATIBLE" val="1"/>
  <p:tag name="KSO_WM_UNIT_PRESET_TEXT" val="01"/>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4*d*1"/>
  <p:tag name="KSO_WM_UNIT_CLEAR" val="0"/>
  <p:tag name="KSO_WM_UNIT_LAYERLEVEL" val="1"/>
  <p:tag name="KSO_WM_UNIT_VALUE" val="1500*1656"/>
  <p:tag name="KSO_WM_UNIT_HIGHLIGHT" val="0"/>
  <p:tag name="KSO_WM_UNIT_COMPATIBLE" val="0"/>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4*f*1"/>
  <p:tag name="KSO_WM_UNIT_CLEAR" val="1"/>
  <p:tag name="KSO_WM_UNIT_LAYERLEVEL" val="1"/>
  <p:tag name="KSO_WM_UNIT_VALUE" val="208"/>
  <p:tag name="KSO_WM_UNIT_HIGHLIGHT" val="0"/>
  <p:tag name="KSO_WM_UNIT_COMPATIBLE" val="0"/>
  <p:tag name="KSO_WM_UNIT_PRESET_TEXT_INDEX" val="5"/>
  <p:tag name="KSO_WM_UNIT_PRESET_TEXT_LEN" val="150"/>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9"/>
  <p:tag name="KSO_WM_SLIDE_INDEX" val="9"/>
  <p:tag name="KSO_WM_SLIDE_ITEM_CNT" val="4"/>
  <p:tag name="KSO_WM_SLIDE_LAYOUT" val="a_l"/>
  <p:tag name="KSO_WM_SLIDE_LAYOUT_CNT" val="1_1"/>
  <p:tag name="KSO_WM_SLIDE_TYPE" val="contents"/>
  <p:tag name="KSO_WM_BEAUTIFY_FLAG" val="#wm#"/>
  <p:tag name="KSO_WM_DIAGRAM_GROUP_CODE" val="l1-1"/>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9*i*0"/>
  <p:tag name="KSO_WM_TEMPLATE_CATEGORY" val="custom"/>
  <p:tag name="KSO_WM_TEMPLATE_INDEX" val="160332"/>
  <p:tag name="KSO_WM_UNIT_INDEX" val="0"/>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28"/>
  <p:tag name="KSO_WM_SLIDE_INDEX" val="28"/>
  <p:tag name="KSO_WM_SLIDE_ITEM_CNT" val="2"/>
  <p:tag name="KSO_WM_SLIDE_LAYOUT" val="a_f_d"/>
  <p:tag name="KSO_WM_SLIDE_LAYOUT_CNT" val="1_1_1"/>
  <p:tag name="KSO_WM_SLIDE_TYPE" val="text"/>
  <p:tag name="KSO_WM_BEAUTIFY_FLAG" val="#wm#"/>
  <p:tag name="KSO_WM_SLIDE_POSITION" val="142*128"/>
  <p:tag name="KSO_WM_SLIDE_SIZE" val="692*356"/>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0"/>
  <p:tag name="KSO_WM_TEMPLATE_CATEGORY" val="custom"/>
  <p:tag name="KSO_WM_TEMPLATE_INDEX" val="160332"/>
  <p:tag name="KSO_WM_UNIT_INDEX" val="0"/>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28*i*1"/>
  <p:tag name="KSO_WM_TEMPLATE_CATEGORY" val="custom"/>
  <p:tag name="KSO_WM_TEMPLATE_INDEX" val="160332"/>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9*i*5"/>
  <p:tag name="KSO_WM_TEMPLATE_CATEGORY" val="custom"/>
  <p:tag name="KSO_WM_TEMPLATE_INDEX" val="160332"/>
  <p:tag name="KSO_WM_UNIT_INDEX" val="5"/>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28*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28*d*1"/>
  <p:tag name="KSO_WM_UNIT_CLEAR" val="0"/>
  <p:tag name="KSO_WM_UNIT_LAYERLEVEL" val="1"/>
  <p:tag name="KSO_WM_UNIT_VALUE" val="1223*997"/>
  <p:tag name="KSO_WM_UNIT_HIGHLIGHT" val="0"/>
  <p:tag name="KSO_WM_UNIT_COMPATIBLE" val="0"/>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28*f*1"/>
  <p:tag name="KSO_WM_UNIT_CLEAR" val="1"/>
  <p:tag name="KSO_WM_UNIT_LAYERLEVEL" val="1"/>
  <p:tag name="KSO_WM_UNIT_VALUE" val="221"/>
  <p:tag name="KSO_WM_UNIT_HIGHLIGHT" val="0"/>
  <p:tag name="KSO_WM_UNIT_COMPATIBLE" val="0"/>
  <p:tag name="KSO_WM_UNIT_PRESET_TEXT_INDEX" val="5"/>
  <p:tag name="KSO_WM_UNIT_PRESET_TEXT_LEN" val="232"/>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d"/>
  <p:tag name="KSO_WM_UNIT_INDEX" val="1"/>
  <p:tag name="KSO_WM_UNIT_ID" val="custom160332_4*d*1"/>
  <p:tag name="KSO_WM_UNIT_CLEAR" val="0"/>
  <p:tag name="KSO_WM_UNIT_LAYERLEVEL" val="1"/>
  <p:tag name="KSO_WM_UNIT_VALUE" val="1500*1656"/>
  <p:tag name="KSO_WM_UNIT_HIGHLIGHT" val="0"/>
  <p:tag name="KSO_WM_UNIT_COMPATIBLE" val="0"/>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f"/>
  <p:tag name="KSO_WM_UNIT_INDEX" val="1"/>
  <p:tag name="KSO_WM_UNIT_ID" val="custom160332_4*f*1"/>
  <p:tag name="KSO_WM_UNIT_CLEAR" val="1"/>
  <p:tag name="KSO_WM_UNIT_LAYERLEVEL" val="1"/>
  <p:tag name="KSO_WM_UNIT_VALUE" val="208"/>
  <p:tag name="KSO_WM_UNIT_HIGHLIGHT" val="0"/>
  <p:tag name="KSO_WM_UNIT_COMPATIBLE" val="0"/>
  <p:tag name="KSO_WM_UNIT_PRESET_TEXT_INDEX" val="5"/>
  <p:tag name="KSO_WM_UNIT_PRESET_TEXT_LEN" val="150"/>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2_9*i*10"/>
  <p:tag name="KSO_WM_TEMPLATE_CATEGORY" val="custom"/>
  <p:tag name="KSO_WM_TEMPLATE_INDEX" val="160332"/>
  <p:tag name="KSO_WM_UNIT_INDEX" val="10"/>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2"/>
  <p:tag name="KSO_WM_UNIT_TYPE" val="a"/>
  <p:tag name="KSO_WM_UNIT_INDEX" val="1"/>
  <p:tag name="KSO_WM_UNIT_ID" val="custom160332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2"/>
  <p:tag name="KSO_WM_TAG_VERSION" val="1.0"/>
  <p:tag name="KSO_WM_SLIDE_ID" val="custom160332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heme/theme1.xml><?xml version="1.0" encoding="utf-8"?>
<a:theme xmlns:a="http://schemas.openxmlformats.org/drawingml/2006/main" name="A000120140530A99PPBG">
  <a:themeElements>
    <a:clrScheme name="自定义 1">
      <a:dk1>
        <a:sysClr val="windowText" lastClr="000000"/>
      </a:dk1>
      <a:lt1>
        <a:sysClr val="window" lastClr="FFFFFF"/>
      </a:lt1>
      <a:dk2>
        <a:srgbClr val="39302A"/>
      </a:dk2>
      <a:lt2>
        <a:srgbClr val="FFFFFF"/>
      </a:lt2>
      <a:accent1>
        <a:srgbClr val="F8931D"/>
      </a:accent1>
      <a:accent2>
        <a:srgbClr val="FFCA08"/>
      </a:accent2>
      <a:accent3>
        <a:srgbClr val="CE8D3E"/>
      </a:accent3>
      <a:accent4>
        <a:srgbClr val="EC7016"/>
      </a:accent4>
      <a:accent5>
        <a:srgbClr val="E64823"/>
      </a:accent5>
      <a:accent6>
        <a:srgbClr val="9C6A6A"/>
      </a:accent6>
      <a:hlink>
        <a:srgbClr val="2998E3"/>
      </a:hlink>
      <a:folHlink>
        <a:srgbClr val="7F723D"/>
      </a:folHlink>
    </a:clrScheme>
    <a:fontScheme name="自定义 15">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
    <a:dk1>
      <a:sysClr val="windowText" lastClr="000000"/>
    </a:dk1>
    <a:lt1>
      <a:sysClr val="window" lastClr="FFFFFF"/>
    </a:lt1>
    <a:dk2>
      <a:srgbClr val="39302A"/>
    </a:dk2>
    <a:lt2>
      <a:srgbClr val="FFFFFF"/>
    </a:lt2>
    <a:accent1>
      <a:srgbClr val="F8931D"/>
    </a:accent1>
    <a:accent2>
      <a:srgbClr val="FFCA08"/>
    </a:accent2>
    <a:accent3>
      <a:srgbClr val="CE8D3E"/>
    </a:accent3>
    <a:accent4>
      <a:srgbClr val="EC7016"/>
    </a:accent4>
    <a:accent5>
      <a:srgbClr val="E64823"/>
    </a:accent5>
    <a:accent6>
      <a:srgbClr val="9C6A6A"/>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
  <TotalTime>558</TotalTime>
  <Words>1718</Words>
  <Application>Microsoft Office PowerPoint</Application>
  <PresentationFormat>宽屏</PresentationFormat>
  <Paragraphs>143</Paragraphs>
  <Slides>50</Slides>
  <Notes>36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黑体</vt:lpstr>
      <vt:lpstr>宋体</vt:lpstr>
      <vt:lpstr>微软雅黑</vt:lpstr>
      <vt:lpstr>Arial</vt:lpstr>
      <vt:lpstr>Arial Narrow</vt:lpstr>
      <vt:lpstr>Baskerville Old Face</vt:lpstr>
      <vt:lpstr>Calibri</vt:lpstr>
      <vt:lpstr>Wingdings 2</vt:lpstr>
      <vt:lpstr>A000120140530A99PPBG</vt:lpstr>
      <vt:lpstr>KFC网上订餐系统</vt:lpstr>
      <vt:lpstr>PowerPoint 演示文稿</vt:lpstr>
      <vt:lpstr>KFC晚上订餐系统简介</vt:lpstr>
      <vt:lpstr>Kfc网上订餐系统简介</vt:lpstr>
      <vt:lpstr>人员分配</vt:lpstr>
      <vt:lpstr>PowerPoint 演示文稿</vt:lpstr>
      <vt:lpstr>项目演示</vt:lpstr>
      <vt:lpstr>PowerPoint 演示文稿</vt:lpstr>
      <vt:lpstr>PowerPoint 演示文稿</vt:lpstr>
      <vt:lpstr>PowerPoint 演示文稿</vt:lpstr>
      <vt:lpstr>PowerPoint 演示文稿</vt:lpstr>
      <vt:lpstr>PowerPoint 演示文稿</vt:lpstr>
      <vt:lpstr>PowerPoint 演示文稿</vt:lpstr>
      <vt:lpstr>收获</vt:lpstr>
      <vt:lpstr>遇到的问题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收获</vt:lpstr>
      <vt:lpstr>遇到的问题</vt:lpstr>
      <vt:lpstr>PowerPoint 演示文稿</vt:lpstr>
      <vt:lpstr>PowerPoint 演示文稿</vt:lpstr>
      <vt:lpstr>PowerPoint 演示文稿</vt:lpstr>
      <vt:lpstr>PowerPoint 演示文稿</vt:lpstr>
      <vt:lpstr>收获</vt:lpstr>
      <vt:lpstr>缺点</vt:lpstr>
      <vt:lpstr>PowerPoint 演示文稿</vt:lpstr>
      <vt:lpstr>PowerPoint 演示文稿</vt:lpstr>
      <vt:lpstr>PowerPoint 演示文稿</vt:lpstr>
      <vt:lpstr>PowerPoint 演示文稿</vt:lpstr>
      <vt:lpstr>PowerPoint 演示文稿</vt:lpstr>
      <vt:lpstr>PowerPoint 演示文稿</vt:lpstr>
      <vt:lpstr>收获</vt:lpstr>
      <vt:lpstr>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收获</vt:lpstr>
      <vt:lpstr>遇到的问题</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fdsa</dc:title>
  <dc:creator>admin</dc:creator>
  <cp:lastModifiedBy>王威</cp:lastModifiedBy>
  <cp:revision>475</cp:revision>
  <dcterms:created xsi:type="dcterms:W3CDTF">2014-06-03T02:52:00Z</dcterms:created>
  <dcterms:modified xsi:type="dcterms:W3CDTF">2016-12-20T06:15:29Z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y fmtid="{D5CDD505-2E9C-101B-9397-08002B2CF9AE}" pid="3" name="name">
    <vt:lpwstr>金黄稻穗.pptx</vt:lpwstr>
  </property>
  <property fmtid="{D5CDD505-2E9C-101B-9397-08002B2CF9AE}" pid="4" name="fileid">
    <vt:lpwstr>861033</vt:lpwstr>
  </property>
  <property fmtid="{D5CDD505-2E9C-101B-9397-08002B2CF9AE}" pid="5" name="search_tags">
    <vt:lpwstr>PPT模板</vt:lpwstr>
  </property>
</Properties>
</file>